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97" r:id="rId1"/>
  </p:sldMasterIdLst>
  <p:notesMasterIdLst>
    <p:notesMasterId r:id="rId33"/>
  </p:notesMasterIdLst>
  <p:sldIdLst>
    <p:sldId id="256" r:id="rId2"/>
    <p:sldId id="287" r:id="rId3"/>
    <p:sldId id="257" r:id="rId4"/>
    <p:sldId id="299" r:id="rId5"/>
    <p:sldId id="300" r:id="rId6"/>
    <p:sldId id="301" r:id="rId7"/>
    <p:sldId id="302" r:id="rId8"/>
    <p:sldId id="258" r:id="rId9"/>
    <p:sldId id="307" r:id="rId10"/>
    <p:sldId id="263" r:id="rId11"/>
    <p:sldId id="288" r:id="rId12"/>
    <p:sldId id="308" r:id="rId13"/>
    <p:sldId id="262" r:id="rId14"/>
    <p:sldId id="310" r:id="rId15"/>
    <p:sldId id="264" r:id="rId16"/>
    <p:sldId id="311" r:id="rId17"/>
    <p:sldId id="303" r:id="rId18"/>
    <p:sldId id="265" r:id="rId19"/>
    <p:sldId id="275" r:id="rId20"/>
    <p:sldId id="276" r:id="rId21"/>
    <p:sldId id="277" r:id="rId22"/>
    <p:sldId id="278" r:id="rId23"/>
    <p:sldId id="279" r:id="rId24"/>
    <p:sldId id="280" r:id="rId25"/>
    <p:sldId id="281" r:id="rId26"/>
    <p:sldId id="312" r:id="rId27"/>
    <p:sldId id="282" r:id="rId28"/>
    <p:sldId id="283" r:id="rId29"/>
    <p:sldId id="284" r:id="rId30"/>
    <p:sldId id="285" r:id="rId31"/>
    <p:sldId id="286" r:id="rId32"/>
  </p:sldIdLst>
  <p:sldSz cx="9144000" cy="6858000" type="screen4x3"/>
  <p:notesSz cx="6858000" cy="9144000"/>
  <p:defaultTextStyle>
    <a:defPPr>
      <a:defRPr lang="es-ES"/>
    </a:defPPr>
    <a:lvl1pPr algn="l" rtl="0" fontAlgn="base">
      <a:spcBef>
        <a:spcPct val="0"/>
      </a:spcBef>
      <a:spcAft>
        <a:spcPct val="0"/>
      </a:spcAft>
      <a:defRPr sz="2000" kern="1200">
        <a:solidFill>
          <a:schemeClr val="tx1"/>
        </a:solidFill>
        <a:latin typeface="Arial" charset="0"/>
        <a:ea typeface="+mn-ea"/>
        <a:cs typeface="Arial" charset="0"/>
      </a:defRPr>
    </a:lvl1pPr>
    <a:lvl2pPr marL="457200" algn="l" rtl="0" fontAlgn="base">
      <a:spcBef>
        <a:spcPct val="0"/>
      </a:spcBef>
      <a:spcAft>
        <a:spcPct val="0"/>
      </a:spcAft>
      <a:defRPr sz="2000" kern="1200">
        <a:solidFill>
          <a:schemeClr val="tx1"/>
        </a:solidFill>
        <a:latin typeface="Arial" charset="0"/>
        <a:ea typeface="+mn-ea"/>
        <a:cs typeface="Arial" charset="0"/>
      </a:defRPr>
    </a:lvl2pPr>
    <a:lvl3pPr marL="914400" algn="l" rtl="0" fontAlgn="base">
      <a:spcBef>
        <a:spcPct val="0"/>
      </a:spcBef>
      <a:spcAft>
        <a:spcPct val="0"/>
      </a:spcAft>
      <a:defRPr sz="2000" kern="1200">
        <a:solidFill>
          <a:schemeClr val="tx1"/>
        </a:solidFill>
        <a:latin typeface="Arial" charset="0"/>
        <a:ea typeface="+mn-ea"/>
        <a:cs typeface="Arial" charset="0"/>
      </a:defRPr>
    </a:lvl3pPr>
    <a:lvl4pPr marL="1371600" algn="l" rtl="0" fontAlgn="base">
      <a:spcBef>
        <a:spcPct val="0"/>
      </a:spcBef>
      <a:spcAft>
        <a:spcPct val="0"/>
      </a:spcAft>
      <a:defRPr sz="2000" kern="1200">
        <a:solidFill>
          <a:schemeClr val="tx1"/>
        </a:solidFill>
        <a:latin typeface="Arial" charset="0"/>
        <a:ea typeface="+mn-ea"/>
        <a:cs typeface="Arial" charset="0"/>
      </a:defRPr>
    </a:lvl4pPr>
    <a:lvl5pPr marL="1828800" algn="l" rtl="0" fontAlgn="base">
      <a:spcBef>
        <a:spcPct val="0"/>
      </a:spcBef>
      <a:spcAft>
        <a:spcPct val="0"/>
      </a:spcAft>
      <a:defRPr sz="2000" kern="1200">
        <a:solidFill>
          <a:schemeClr val="tx1"/>
        </a:solidFill>
        <a:latin typeface="Arial" charset="0"/>
        <a:ea typeface="+mn-ea"/>
        <a:cs typeface="Arial" charset="0"/>
      </a:defRPr>
    </a:lvl5pPr>
    <a:lvl6pPr marL="2286000" algn="l" defTabSz="914400" rtl="0" eaLnBrk="1" latinLnBrk="0" hangingPunct="1">
      <a:defRPr sz="2000" kern="1200">
        <a:solidFill>
          <a:schemeClr val="tx1"/>
        </a:solidFill>
        <a:latin typeface="Arial" charset="0"/>
        <a:ea typeface="+mn-ea"/>
        <a:cs typeface="Arial" charset="0"/>
      </a:defRPr>
    </a:lvl6pPr>
    <a:lvl7pPr marL="2743200" algn="l" defTabSz="914400" rtl="0" eaLnBrk="1" latinLnBrk="0" hangingPunct="1">
      <a:defRPr sz="2000" kern="1200">
        <a:solidFill>
          <a:schemeClr val="tx1"/>
        </a:solidFill>
        <a:latin typeface="Arial" charset="0"/>
        <a:ea typeface="+mn-ea"/>
        <a:cs typeface="Arial" charset="0"/>
      </a:defRPr>
    </a:lvl7pPr>
    <a:lvl8pPr marL="3200400" algn="l" defTabSz="914400" rtl="0" eaLnBrk="1" latinLnBrk="0" hangingPunct="1">
      <a:defRPr sz="2000" kern="1200">
        <a:solidFill>
          <a:schemeClr val="tx1"/>
        </a:solidFill>
        <a:latin typeface="Arial" charset="0"/>
        <a:ea typeface="+mn-ea"/>
        <a:cs typeface="Arial" charset="0"/>
      </a:defRPr>
    </a:lvl8pPr>
    <a:lvl9pPr marL="3657600" algn="l" defTabSz="914400" rtl="0" eaLnBrk="1" latinLnBrk="0" hangingPunct="1">
      <a:defRPr sz="2000"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showPr>
  <p:clrMru>
    <a:srgbClr val="660033"/>
    <a:srgbClr val="FFCC66"/>
    <a:srgbClr val="FF9900"/>
    <a:srgbClr val="0000FF"/>
    <a:srgbClr val="5F5F5F"/>
    <a:srgbClr val="DDDDDD"/>
    <a:srgbClr val="969696"/>
    <a:srgbClr val="C0C0C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8110" autoAdjust="0"/>
    <p:restoredTop sz="82031" autoAdjust="0"/>
  </p:normalViewPr>
  <p:slideViewPr>
    <p:cSldViewPr>
      <p:cViewPr>
        <p:scale>
          <a:sx n="66" d="100"/>
          <a:sy n="66" d="100"/>
        </p:scale>
        <p:origin x="-1014" y="-9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8124"/>
    </p:cViewPr>
  </p:sorterViewPr>
  <p:notesViewPr>
    <p:cSldViewPr>
      <p:cViewPr varScale="1">
        <p:scale>
          <a:sx n="56" d="100"/>
          <a:sy n="56" d="100"/>
        </p:scale>
        <p:origin x="-1302"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05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s-ES"/>
          </a:p>
        </p:txBody>
      </p:sp>
      <p:sp>
        <p:nvSpPr>
          <p:cNvPr id="11059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s-ES"/>
          </a:p>
        </p:txBody>
      </p:sp>
      <p:sp>
        <p:nvSpPr>
          <p:cNvPr id="37892"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1059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11059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s-ES"/>
          </a:p>
        </p:txBody>
      </p:sp>
      <p:sp>
        <p:nvSpPr>
          <p:cNvPr id="11059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E8EA0D09-D71E-44A2-8139-6233E2AEC04F}" type="slidenum">
              <a:rPr lang="es-ES"/>
              <a:pPr>
                <a:defRPr/>
              </a:pPr>
              <a:t>‹Nº›</a:t>
            </a:fld>
            <a:endParaRPr lang="es-E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Marcador de imagen de diapositiva"/>
          <p:cNvSpPr>
            <a:spLocks noGrp="1" noRot="1" noChangeAspect="1" noTextEdit="1"/>
          </p:cNvSpPr>
          <p:nvPr>
            <p:ph type="sldImg"/>
          </p:nvPr>
        </p:nvSpPr>
        <p:spPr>
          <a:ln/>
        </p:spPr>
      </p:sp>
      <p:sp>
        <p:nvSpPr>
          <p:cNvPr id="38915" name="2 Marcador de notas"/>
          <p:cNvSpPr>
            <a:spLocks noGrp="1"/>
          </p:cNvSpPr>
          <p:nvPr>
            <p:ph type="body" idx="1"/>
          </p:nvPr>
        </p:nvSpPr>
        <p:spPr>
          <a:noFill/>
          <a:ln/>
        </p:spPr>
        <p:txBody>
          <a:bodyPr/>
          <a:lstStyle/>
          <a:p>
            <a:endParaRPr lang="es-ES" smtClean="0"/>
          </a:p>
        </p:txBody>
      </p:sp>
      <p:sp>
        <p:nvSpPr>
          <p:cNvPr id="38916" name="3 Marcador de número de diapositiva"/>
          <p:cNvSpPr>
            <a:spLocks noGrp="1"/>
          </p:cNvSpPr>
          <p:nvPr>
            <p:ph type="sldNum" sz="quarter" idx="5"/>
          </p:nvPr>
        </p:nvSpPr>
        <p:spPr>
          <a:noFill/>
        </p:spPr>
        <p:txBody>
          <a:bodyPr/>
          <a:lstStyle/>
          <a:p>
            <a:fld id="{535E61F7-D04D-47F3-B243-FBA4B89DDB16}" type="slidenum">
              <a:rPr lang="es-ES" smtClean="0"/>
              <a:pPr/>
              <a:t>1</a:t>
            </a:fld>
            <a:endParaRPr lang="es-E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1 Marcador de imagen de diapositiva"/>
          <p:cNvSpPr>
            <a:spLocks noGrp="1" noRot="1" noChangeAspect="1" noTextEdit="1"/>
          </p:cNvSpPr>
          <p:nvPr>
            <p:ph type="sldImg"/>
          </p:nvPr>
        </p:nvSpPr>
        <p:spPr>
          <a:ln/>
        </p:spPr>
      </p:sp>
      <p:sp>
        <p:nvSpPr>
          <p:cNvPr id="39939" name="2 Marcador de notas"/>
          <p:cNvSpPr>
            <a:spLocks noGrp="1"/>
          </p:cNvSpPr>
          <p:nvPr>
            <p:ph type="body" idx="1"/>
          </p:nvPr>
        </p:nvSpPr>
        <p:spPr>
          <a:noFill/>
          <a:ln/>
        </p:spPr>
        <p:txBody>
          <a:bodyPr/>
          <a:lstStyle/>
          <a:p>
            <a:endParaRPr lang="es-ES" smtClean="0"/>
          </a:p>
        </p:txBody>
      </p:sp>
      <p:sp>
        <p:nvSpPr>
          <p:cNvPr id="39940" name="3 Marcador de número de diapositiva"/>
          <p:cNvSpPr>
            <a:spLocks noGrp="1"/>
          </p:cNvSpPr>
          <p:nvPr>
            <p:ph type="sldNum" sz="quarter" idx="5"/>
          </p:nvPr>
        </p:nvSpPr>
        <p:spPr>
          <a:noFill/>
        </p:spPr>
        <p:txBody>
          <a:bodyPr/>
          <a:lstStyle/>
          <a:p>
            <a:fld id="{1563E3AA-998C-4AEE-88A0-B2EE227159CC}" type="slidenum">
              <a:rPr lang="es-ES" smtClean="0"/>
              <a:pPr/>
              <a:t>3</a:t>
            </a:fld>
            <a:endParaRPr lang="es-E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s-ES" smtClean="0"/>
              <a:t>Haga clic para modificar el estilo de título del patrón</a:t>
            </a:r>
            <a:endParaRPr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4" name="29 Marcador de fecha"/>
          <p:cNvSpPr>
            <a:spLocks noGrp="1"/>
          </p:cNvSpPr>
          <p:nvPr>
            <p:ph type="dt" sz="half" idx="10"/>
          </p:nvPr>
        </p:nvSpPr>
        <p:spPr/>
        <p:txBody>
          <a:bodyPr/>
          <a:lstStyle>
            <a:lvl1pPr>
              <a:defRPr/>
            </a:lvl1pPr>
          </a:lstStyle>
          <a:p>
            <a:pPr>
              <a:defRPr/>
            </a:pPr>
            <a:endParaRPr lang="es-ES"/>
          </a:p>
        </p:txBody>
      </p:sp>
      <p:sp>
        <p:nvSpPr>
          <p:cNvPr id="5" name="18 Marcador de pie de página"/>
          <p:cNvSpPr>
            <a:spLocks noGrp="1"/>
          </p:cNvSpPr>
          <p:nvPr>
            <p:ph type="ftr" sz="quarter" idx="11"/>
          </p:nvPr>
        </p:nvSpPr>
        <p:spPr/>
        <p:txBody>
          <a:bodyPr/>
          <a:lstStyle>
            <a:lvl1pPr>
              <a:defRPr/>
            </a:lvl1pPr>
          </a:lstStyle>
          <a:p>
            <a:pPr>
              <a:defRPr/>
            </a:pPr>
            <a:r>
              <a:rPr lang="es-ES"/>
              <a:t>DIGITAL ASUS S.L.</a:t>
            </a:r>
          </a:p>
        </p:txBody>
      </p:sp>
      <p:sp>
        <p:nvSpPr>
          <p:cNvPr id="6" name="26 Marcador de número de diapositiva"/>
          <p:cNvSpPr>
            <a:spLocks noGrp="1"/>
          </p:cNvSpPr>
          <p:nvPr>
            <p:ph type="sldNum" sz="quarter" idx="12"/>
          </p:nvPr>
        </p:nvSpPr>
        <p:spPr/>
        <p:txBody>
          <a:bodyPr/>
          <a:lstStyle>
            <a:lvl1pPr>
              <a:defRPr/>
            </a:lvl1pPr>
          </a:lstStyle>
          <a:p>
            <a:pPr>
              <a:defRPr/>
            </a:pPr>
            <a:fld id="{83C7E175-295D-470E-A6B0-2233457E4F1E}" type="slidenum">
              <a:rPr lang="es-ES"/>
              <a:pPr>
                <a:defRPr/>
              </a:pPr>
              <a:t>‹Nº›</a:t>
            </a:fld>
            <a:endParaRPr lang="es-ES"/>
          </a:p>
        </p:txBody>
      </p:sp>
    </p:spTree>
  </p:cSld>
  <p:clrMapOvr>
    <a:overrideClrMapping bg1="dk1" tx1="lt1" bg2="dk2" tx2="lt2" accent1="accent1" accent2="accent2" accent3="accent3" accent4="accent4" accent5="accent5" accent6="accent6" hlink="hlink" folHlink="folHlink"/>
  </p:clrMapOvr>
  <p:transition spd="med">
    <p:zoom dir="in"/>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endParaRPr lang="es-ES"/>
          </a:p>
        </p:txBody>
      </p:sp>
      <p:sp>
        <p:nvSpPr>
          <p:cNvPr id="5" name="21 Marcador de pie de página"/>
          <p:cNvSpPr>
            <a:spLocks noGrp="1"/>
          </p:cNvSpPr>
          <p:nvPr>
            <p:ph type="ftr" sz="quarter" idx="11"/>
          </p:nvPr>
        </p:nvSpPr>
        <p:spPr/>
        <p:txBody>
          <a:bodyPr/>
          <a:lstStyle>
            <a:lvl1pPr>
              <a:defRPr/>
            </a:lvl1pPr>
          </a:lstStyle>
          <a:p>
            <a:pPr>
              <a:defRPr/>
            </a:pPr>
            <a:r>
              <a:rPr lang="es-ES"/>
              <a:t>DIGITAL ASUS S.L.</a:t>
            </a:r>
          </a:p>
        </p:txBody>
      </p:sp>
      <p:sp>
        <p:nvSpPr>
          <p:cNvPr id="6" name="17 Marcador de número de diapositiva"/>
          <p:cNvSpPr>
            <a:spLocks noGrp="1"/>
          </p:cNvSpPr>
          <p:nvPr>
            <p:ph type="sldNum" sz="quarter" idx="12"/>
          </p:nvPr>
        </p:nvSpPr>
        <p:spPr/>
        <p:txBody>
          <a:bodyPr/>
          <a:lstStyle>
            <a:lvl1pPr>
              <a:defRPr/>
            </a:lvl1pPr>
          </a:lstStyle>
          <a:p>
            <a:pPr>
              <a:defRPr/>
            </a:pPr>
            <a:fld id="{3C83B3DD-FEA1-43B5-94B5-096035E8D92D}" type="slidenum">
              <a:rPr lang="es-ES"/>
              <a:pPr>
                <a:defRPr/>
              </a:pPr>
              <a:t>‹Nº›</a:t>
            </a:fld>
            <a:endParaRPr lang="es-ES"/>
          </a:p>
        </p:txBody>
      </p:sp>
    </p:spTree>
  </p:cSld>
  <p:clrMapOvr>
    <a:masterClrMapping/>
  </p:clrMapOvr>
  <p:transition spd="med">
    <p:zoom dir="in"/>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endParaRPr lang="es-ES"/>
          </a:p>
        </p:txBody>
      </p:sp>
      <p:sp>
        <p:nvSpPr>
          <p:cNvPr id="5" name="21 Marcador de pie de página"/>
          <p:cNvSpPr>
            <a:spLocks noGrp="1"/>
          </p:cNvSpPr>
          <p:nvPr>
            <p:ph type="ftr" sz="quarter" idx="11"/>
          </p:nvPr>
        </p:nvSpPr>
        <p:spPr/>
        <p:txBody>
          <a:bodyPr/>
          <a:lstStyle>
            <a:lvl1pPr>
              <a:defRPr/>
            </a:lvl1pPr>
          </a:lstStyle>
          <a:p>
            <a:pPr>
              <a:defRPr/>
            </a:pPr>
            <a:r>
              <a:rPr lang="es-ES"/>
              <a:t>DIGITAL ASUS S.L.</a:t>
            </a:r>
          </a:p>
        </p:txBody>
      </p:sp>
      <p:sp>
        <p:nvSpPr>
          <p:cNvPr id="6" name="17 Marcador de número de diapositiva"/>
          <p:cNvSpPr>
            <a:spLocks noGrp="1"/>
          </p:cNvSpPr>
          <p:nvPr>
            <p:ph type="sldNum" sz="quarter" idx="12"/>
          </p:nvPr>
        </p:nvSpPr>
        <p:spPr/>
        <p:txBody>
          <a:bodyPr/>
          <a:lstStyle>
            <a:lvl1pPr>
              <a:defRPr/>
            </a:lvl1pPr>
          </a:lstStyle>
          <a:p>
            <a:pPr>
              <a:defRPr/>
            </a:pPr>
            <a:fld id="{D3F855ED-D895-4855-BDF3-470CD6A9F30A}" type="slidenum">
              <a:rPr lang="es-ES"/>
              <a:pPr>
                <a:defRPr/>
              </a:pPr>
              <a:t>‹Nº›</a:t>
            </a:fld>
            <a:endParaRPr lang="es-ES"/>
          </a:p>
        </p:txBody>
      </p:sp>
    </p:spTree>
  </p:cSld>
  <p:clrMapOvr>
    <a:masterClrMapping/>
  </p:clrMapOvr>
  <p:transition spd="med">
    <p:zoom dir="in"/>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455613" y="273050"/>
            <a:ext cx="8226425" cy="1143000"/>
          </a:xfr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455613" y="1598613"/>
            <a:ext cx="8226425" cy="4497387"/>
          </a:xfrm>
        </p:spPr>
        <p:txBody>
          <a:bodyPr>
            <a:normAutofit/>
          </a:bodyPr>
          <a:lstStyle/>
          <a:p>
            <a:pPr lvl="0"/>
            <a:endParaRPr lang="es-ES" noProof="0"/>
          </a:p>
        </p:txBody>
      </p:sp>
      <p:sp>
        <p:nvSpPr>
          <p:cNvPr id="4" name="3 Marcador de fecha"/>
          <p:cNvSpPr>
            <a:spLocks noGrp="1"/>
          </p:cNvSpPr>
          <p:nvPr>
            <p:ph type="dt" sz="half" idx="10"/>
          </p:nvPr>
        </p:nvSpPr>
        <p:spPr>
          <a:xfrm>
            <a:off x="455613" y="6242050"/>
            <a:ext cx="2130425" cy="474663"/>
          </a:xfrm>
        </p:spPr>
        <p:txBody>
          <a:bodyPr/>
          <a:lstStyle>
            <a:lvl1pPr>
              <a:defRPr/>
            </a:lvl1pPr>
          </a:lstStyle>
          <a:p>
            <a:pPr>
              <a:defRPr/>
            </a:pPr>
            <a:endParaRPr lang="es-ES"/>
          </a:p>
        </p:txBody>
      </p:sp>
      <p:sp>
        <p:nvSpPr>
          <p:cNvPr id="5" name="4 Marcador de pie de página"/>
          <p:cNvSpPr>
            <a:spLocks noGrp="1"/>
          </p:cNvSpPr>
          <p:nvPr>
            <p:ph type="ftr" sz="quarter" idx="11"/>
          </p:nvPr>
        </p:nvSpPr>
        <p:spPr>
          <a:xfrm>
            <a:off x="3124200" y="6242050"/>
            <a:ext cx="2895600" cy="474663"/>
          </a:xfrm>
        </p:spPr>
        <p:txBody>
          <a:bodyPr/>
          <a:lstStyle>
            <a:lvl1pPr>
              <a:defRPr/>
            </a:lvl1pPr>
          </a:lstStyle>
          <a:p>
            <a:pPr>
              <a:defRPr/>
            </a:pPr>
            <a:r>
              <a:rPr lang="es-ES"/>
              <a:t>DIGITAL ASUS S.L.</a:t>
            </a:r>
          </a:p>
        </p:txBody>
      </p:sp>
      <p:sp>
        <p:nvSpPr>
          <p:cNvPr id="6" name="5 Marcador de número de diapositiva"/>
          <p:cNvSpPr>
            <a:spLocks noGrp="1"/>
          </p:cNvSpPr>
          <p:nvPr>
            <p:ph type="sldNum" sz="quarter" idx="12"/>
          </p:nvPr>
        </p:nvSpPr>
        <p:spPr>
          <a:xfrm>
            <a:off x="6553200" y="6242050"/>
            <a:ext cx="2130425" cy="474663"/>
          </a:xfrm>
        </p:spPr>
        <p:txBody>
          <a:bodyPr/>
          <a:lstStyle>
            <a:lvl1pPr>
              <a:defRPr/>
            </a:lvl1pPr>
          </a:lstStyle>
          <a:p>
            <a:pPr>
              <a:defRPr/>
            </a:pPr>
            <a:fld id="{BF0CEDE1-BEB6-44EB-8E66-9765A87CD534}" type="slidenum">
              <a:rPr lang="es-ES"/>
              <a:pPr>
                <a:defRPr/>
              </a:pPr>
              <a:t>‹Nº›</a:t>
            </a:fld>
            <a:endParaRPr lang="es-ES"/>
          </a:p>
        </p:txBody>
      </p:sp>
    </p:spTree>
  </p:cSld>
  <p:clrMapOvr>
    <a:masterClrMapping/>
  </p:clrMapOvr>
  <p:transition spd="med">
    <p:zoom dir="in"/>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endParaRPr lang="es-ES"/>
          </a:p>
        </p:txBody>
      </p:sp>
      <p:sp>
        <p:nvSpPr>
          <p:cNvPr id="5" name="21 Marcador de pie de página"/>
          <p:cNvSpPr>
            <a:spLocks noGrp="1"/>
          </p:cNvSpPr>
          <p:nvPr>
            <p:ph type="ftr" sz="quarter" idx="11"/>
          </p:nvPr>
        </p:nvSpPr>
        <p:spPr/>
        <p:txBody>
          <a:bodyPr/>
          <a:lstStyle>
            <a:lvl1pPr>
              <a:defRPr/>
            </a:lvl1pPr>
          </a:lstStyle>
          <a:p>
            <a:pPr>
              <a:defRPr/>
            </a:pPr>
            <a:r>
              <a:rPr lang="es-ES"/>
              <a:t>DIGITAL ASUS S.L.</a:t>
            </a:r>
          </a:p>
        </p:txBody>
      </p:sp>
      <p:sp>
        <p:nvSpPr>
          <p:cNvPr id="6" name="17 Marcador de número de diapositiva"/>
          <p:cNvSpPr>
            <a:spLocks noGrp="1"/>
          </p:cNvSpPr>
          <p:nvPr>
            <p:ph type="sldNum" sz="quarter" idx="12"/>
          </p:nvPr>
        </p:nvSpPr>
        <p:spPr/>
        <p:txBody>
          <a:bodyPr/>
          <a:lstStyle>
            <a:lvl1pPr>
              <a:defRPr/>
            </a:lvl1pPr>
          </a:lstStyle>
          <a:p>
            <a:pPr>
              <a:defRPr/>
            </a:pPr>
            <a:fld id="{A3B384E1-877B-48AC-BD49-0E5887F85319}" type="slidenum">
              <a:rPr lang="es-ES"/>
              <a:pPr>
                <a:defRPr/>
              </a:pPr>
              <a:t>‹Nº›</a:t>
            </a:fld>
            <a:endParaRPr lang="es-ES"/>
          </a:p>
        </p:txBody>
      </p:sp>
    </p:spTree>
  </p:cSld>
  <p:clrMapOvr>
    <a:masterClrMapping/>
  </p:clrMapOvr>
  <p:transition spd="med">
    <p:zoom dir="in"/>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endParaRPr lang="es-ES"/>
          </a:p>
        </p:txBody>
      </p:sp>
      <p:sp>
        <p:nvSpPr>
          <p:cNvPr id="5" name="4 Marcador de pie de página"/>
          <p:cNvSpPr>
            <a:spLocks noGrp="1"/>
          </p:cNvSpPr>
          <p:nvPr>
            <p:ph type="ftr" sz="quarter" idx="11"/>
          </p:nvPr>
        </p:nvSpPr>
        <p:spPr/>
        <p:txBody>
          <a:bodyPr/>
          <a:lstStyle>
            <a:lvl1pPr>
              <a:defRPr/>
            </a:lvl1pPr>
          </a:lstStyle>
          <a:p>
            <a:pPr>
              <a:defRPr/>
            </a:pPr>
            <a:r>
              <a:rPr lang="es-ES"/>
              <a:t>DIGITAL ASUS S.L.</a:t>
            </a:r>
          </a:p>
        </p:txBody>
      </p:sp>
      <p:sp>
        <p:nvSpPr>
          <p:cNvPr id="6" name="5 Marcador de número de diapositiva"/>
          <p:cNvSpPr>
            <a:spLocks noGrp="1"/>
          </p:cNvSpPr>
          <p:nvPr>
            <p:ph type="sldNum" sz="quarter" idx="12"/>
          </p:nvPr>
        </p:nvSpPr>
        <p:spPr/>
        <p:txBody>
          <a:bodyPr/>
          <a:lstStyle>
            <a:lvl1pPr>
              <a:defRPr/>
            </a:lvl1pPr>
          </a:lstStyle>
          <a:p>
            <a:pPr>
              <a:defRPr/>
            </a:pPr>
            <a:fld id="{E2B00774-F520-43F7-B5DE-EF4CE0353515}" type="slidenum">
              <a:rPr lang="es-ES"/>
              <a:pPr>
                <a:defRPr/>
              </a:pPr>
              <a:t>‹Nº›</a:t>
            </a:fld>
            <a:endParaRPr lang="es-ES"/>
          </a:p>
        </p:txBody>
      </p:sp>
    </p:spTree>
  </p:cSld>
  <p:clrMapOvr>
    <a:overrideClrMapping bg1="dk1" tx1="lt1" bg2="dk2" tx2="lt2" accent1="accent1" accent2="accent2" accent3="accent3" accent4="accent4" accent5="accent5" accent6="accent6" hlink="hlink" folHlink="folHlink"/>
  </p:clrMapOvr>
  <p:transition spd="med">
    <p:zoom dir="in"/>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9 Marcador de fecha"/>
          <p:cNvSpPr>
            <a:spLocks noGrp="1"/>
          </p:cNvSpPr>
          <p:nvPr>
            <p:ph type="dt" sz="half" idx="10"/>
          </p:nvPr>
        </p:nvSpPr>
        <p:spPr/>
        <p:txBody>
          <a:bodyPr/>
          <a:lstStyle>
            <a:lvl1pPr>
              <a:defRPr/>
            </a:lvl1pPr>
          </a:lstStyle>
          <a:p>
            <a:pPr>
              <a:defRPr/>
            </a:pPr>
            <a:endParaRPr lang="es-ES"/>
          </a:p>
        </p:txBody>
      </p:sp>
      <p:sp>
        <p:nvSpPr>
          <p:cNvPr id="6" name="21 Marcador de pie de página"/>
          <p:cNvSpPr>
            <a:spLocks noGrp="1"/>
          </p:cNvSpPr>
          <p:nvPr>
            <p:ph type="ftr" sz="quarter" idx="11"/>
          </p:nvPr>
        </p:nvSpPr>
        <p:spPr/>
        <p:txBody>
          <a:bodyPr/>
          <a:lstStyle>
            <a:lvl1pPr>
              <a:defRPr/>
            </a:lvl1pPr>
          </a:lstStyle>
          <a:p>
            <a:pPr>
              <a:defRPr/>
            </a:pPr>
            <a:r>
              <a:rPr lang="es-ES"/>
              <a:t>DIGITAL ASUS S.L.</a:t>
            </a:r>
          </a:p>
        </p:txBody>
      </p:sp>
      <p:sp>
        <p:nvSpPr>
          <p:cNvPr id="7" name="17 Marcador de número de diapositiva"/>
          <p:cNvSpPr>
            <a:spLocks noGrp="1"/>
          </p:cNvSpPr>
          <p:nvPr>
            <p:ph type="sldNum" sz="quarter" idx="12"/>
          </p:nvPr>
        </p:nvSpPr>
        <p:spPr/>
        <p:txBody>
          <a:bodyPr/>
          <a:lstStyle>
            <a:lvl1pPr>
              <a:defRPr/>
            </a:lvl1pPr>
          </a:lstStyle>
          <a:p>
            <a:pPr>
              <a:defRPr/>
            </a:pPr>
            <a:fld id="{232A6829-157E-403E-8938-83BDBEA903F5}" type="slidenum">
              <a:rPr lang="es-ES"/>
              <a:pPr>
                <a:defRPr/>
              </a:pPr>
              <a:t>‹Nº›</a:t>
            </a:fld>
            <a:endParaRPr lang="es-ES"/>
          </a:p>
        </p:txBody>
      </p:sp>
    </p:spTree>
  </p:cSld>
  <p:clrMapOvr>
    <a:masterClrMapping/>
  </p:clrMapOvr>
  <p:transition spd="med">
    <p:zoom dir="in"/>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9 Marcador de fecha"/>
          <p:cNvSpPr>
            <a:spLocks noGrp="1"/>
          </p:cNvSpPr>
          <p:nvPr>
            <p:ph type="dt" sz="half" idx="10"/>
          </p:nvPr>
        </p:nvSpPr>
        <p:spPr/>
        <p:txBody>
          <a:bodyPr/>
          <a:lstStyle>
            <a:lvl1pPr>
              <a:defRPr/>
            </a:lvl1pPr>
          </a:lstStyle>
          <a:p>
            <a:pPr>
              <a:defRPr/>
            </a:pPr>
            <a:endParaRPr lang="es-ES"/>
          </a:p>
        </p:txBody>
      </p:sp>
      <p:sp>
        <p:nvSpPr>
          <p:cNvPr id="8" name="21 Marcador de pie de página"/>
          <p:cNvSpPr>
            <a:spLocks noGrp="1"/>
          </p:cNvSpPr>
          <p:nvPr>
            <p:ph type="ftr" sz="quarter" idx="11"/>
          </p:nvPr>
        </p:nvSpPr>
        <p:spPr/>
        <p:txBody>
          <a:bodyPr/>
          <a:lstStyle>
            <a:lvl1pPr>
              <a:defRPr/>
            </a:lvl1pPr>
          </a:lstStyle>
          <a:p>
            <a:pPr>
              <a:defRPr/>
            </a:pPr>
            <a:r>
              <a:rPr lang="es-ES"/>
              <a:t>DIGITAL ASUS S.L.</a:t>
            </a:r>
          </a:p>
        </p:txBody>
      </p:sp>
      <p:sp>
        <p:nvSpPr>
          <p:cNvPr id="9" name="17 Marcador de número de diapositiva"/>
          <p:cNvSpPr>
            <a:spLocks noGrp="1"/>
          </p:cNvSpPr>
          <p:nvPr>
            <p:ph type="sldNum" sz="quarter" idx="12"/>
          </p:nvPr>
        </p:nvSpPr>
        <p:spPr/>
        <p:txBody>
          <a:bodyPr/>
          <a:lstStyle>
            <a:lvl1pPr>
              <a:defRPr/>
            </a:lvl1pPr>
          </a:lstStyle>
          <a:p>
            <a:pPr>
              <a:defRPr/>
            </a:pPr>
            <a:fld id="{0F956E31-28A9-4D0C-898A-E4A8FF1D0AE6}" type="slidenum">
              <a:rPr lang="es-ES"/>
              <a:pPr>
                <a:defRPr/>
              </a:pPr>
              <a:t>‹Nº›</a:t>
            </a:fld>
            <a:endParaRPr lang="es-ES"/>
          </a:p>
        </p:txBody>
      </p:sp>
    </p:spTree>
  </p:cSld>
  <p:clrMapOvr>
    <a:masterClrMapping/>
  </p:clrMapOvr>
  <p:transition spd="med">
    <p:zoom dir="in"/>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s-ES" smtClean="0"/>
              <a:t>Haga clic para modificar el estilo de título del patrón</a:t>
            </a:r>
            <a:endParaRPr lang="en-US"/>
          </a:p>
        </p:txBody>
      </p:sp>
      <p:sp>
        <p:nvSpPr>
          <p:cNvPr id="3" name="9 Marcador de fecha"/>
          <p:cNvSpPr>
            <a:spLocks noGrp="1"/>
          </p:cNvSpPr>
          <p:nvPr>
            <p:ph type="dt" sz="half" idx="10"/>
          </p:nvPr>
        </p:nvSpPr>
        <p:spPr/>
        <p:txBody>
          <a:bodyPr/>
          <a:lstStyle>
            <a:lvl1pPr>
              <a:defRPr/>
            </a:lvl1pPr>
          </a:lstStyle>
          <a:p>
            <a:pPr>
              <a:defRPr/>
            </a:pPr>
            <a:endParaRPr lang="es-ES"/>
          </a:p>
        </p:txBody>
      </p:sp>
      <p:sp>
        <p:nvSpPr>
          <p:cNvPr id="4" name="21 Marcador de pie de página"/>
          <p:cNvSpPr>
            <a:spLocks noGrp="1"/>
          </p:cNvSpPr>
          <p:nvPr>
            <p:ph type="ftr" sz="quarter" idx="11"/>
          </p:nvPr>
        </p:nvSpPr>
        <p:spPr/>
        <p:txBody>
          <a:bodyPr/>
          <a:lstStyle>
            <a:lvl1pPr>
              <a:defRPr/>
            </a:lvl1pPr>
          </a:lstStyle>
          <a:p>
            <a:pPr>
              <a:defRPr/>
            </a:pPr>
            <a:r>
              <a:rPr lang="es-ES"/>
              <a:t>DIGITAL ASUS S.L.</a:t>
            </a:r>
          </a:p>
        </p:txBody>
      </p:sp>
      <p:sp>
        <p:nvSpPr>
          <p:cNvPr id="5" name="17 Marcador de número de diapositiva"/>
          <p:cNvSpPr>
            <a:spLocks noGrp="1"/>
          </p:cNvSpPr>
          <p:nvPr>
            <p:ph type="sldNum" sz="quarter" idx="12"/>
          </p:nvPr>
        </p:nvSpPr>
        <p:spPr/>
        <p:txBody>
          <a:bodyPr/>
          <a:lstStyle>
            <a:lvl1pPr>
              <a:defRPr/>
            </a:lvl1pPr>
          </a:lstStyle>
          <a:p>
            <a:pPr>
              <a:defRPr/>
            </a:pPr>
            <a:fld id="{96215051-133F-42A2-AC96-8B271BA1AD2B}" type="slidenum">
              <a:rPr lang="es-ES"/>
              <a:pPr>
                <a:defRPr/>
              </a:pPr>
              <a:t>‹Nº›</a:t>
            </a:fld>
            <a:endParaRPr lang="es-ES"/>
          </a:p>
        </p:txBody>
      </p:sp>
    </p:spTree>
  </p:cSld>
  <p:clrMapOvr>
    <a:masterClrMapping/>
  </p:clrMapOvr>
  <p:transition spd="med">
    <p:zoom dir="in"/>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9 Marcador de fecha"/>
          <p:cNvSpPr>
            <a:spLocks noGrp="1"/>
          </p:cNvSpPr>
          <p:nvPr>
            <p:ph type="dt" sz="half" idx="10"/>
          </p:nvPr>
        </p:nvSpPr>
        <p:spPr/>
        <p:txBody>
          <a:bodyPr/>
          <a:lstStyle>
            <a:lvl1pPr>
              <a:defRPr/>
            </a:lvl1pPr>
          </a:lstStyle>
          <a:p>
            <a:pPr>
              <a:defRPr/>
            </a:pPr>
            <a:endParaRPr lang="es-ES"/>
          </a:p>
        </p:txBody>
      </p:sp>
      <p:sp>
        <p:nvSpPr>
          <p:cNvPr id="3" name="21 Marcador de pie de página"/>
          <p:cNvSpPr>
            <a:spLocks noGrp="1"/>
          </p:cNvSpPr>
          <p:nvPr>
            <p:ph type="ftr" sz="quarter" idx="11"/>
          </p:nvPr>
        </p:nvSpPr>
        <p:spPr/>
        <p:txBody>
          <a:bodyPr/>
          <a:lstStyle>
            <a:lvl1pPr>
              <a:defRPr/>
            </a:lvl1pPr>
          </a:lstStyle>
          <a:p>
            <a:pPr>
              <a:defRPr/>
            </a:pPr>
            <a:r>
              <a:rPr lang="es-ES"/>
              <a:t>DIGITAL ASUS S.L.</a:t>
            </a:r>
          </a:p>
        </p:txBody>
      </p:sp>
      <p:sp>
        <p:nvSpPr>
          <p:cNvPr id="4" name="17 Marcador de número de diapositiva"/>
          <p:cNvSpPr>
            <a:spLocks noGrp="1"/>
          </p:cNvSpPr>
          <p:nvPr>
            <p:ph type="sldNum" sz="quarter" idx="12"/>
          </p:nvPr>
        </p:nvSpPr>
        <p:spPr/>
        <p:txBody>
          <a:bodyPr/>
          <a:lstStyle>
            <a:lvl1pPr>
              <a:defRPr/>
            </a:lvl1pPr>
          </a:lstStyle>
          <a:p>
            <a:pPr>
              <a:defRPr/>
            </a:pPr>
            <a:fld id="{6B433A8E-135E-4FE5-B724-1DFB0B7AC18F}" type="slidenum">
              <a:rPr lang="es-ES"/>
              <a:pPr>
                <a:defRPr/>
              </a:pPr>
              <a:t>‹Nº›</a:t>
            </a:fld>
            <a:endParaRPr lang="es-ES"/>
          </a:p>
        </p:txBody>
      </p:sp>
    </p:spTree>
  </p:cSld>
  <p:clrMapOvr>
    <a:masterClrMapping/>
  </p:clrMapOvr>
  <p:transition spd="med">
    <p:zoom dir="in"/>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9 Marcador de fecha"/>
          <p:cNvSpPr>
            <a:spLocks noGrp="1"/>
          </p:cNvSpPr>
          <p:nvPr>
            <p:ph type="dt" sz="half" idx="10"/>
          </p:nvPr>
        </p:nvSpPr>
        <p:spPr/>
        <p:txBody>
          <a:bodyPr/>
          <a:lstStyle>
            <a:lvl1pPr>
              <a:defRPr/>
            </a:lvl1pPr>
          </a:lstStyle>
          <a:p>
            <a:pPr>
              <a:defRPr/>
            </a:pPr>
            <a:endParaRPr lang="es-ES"/>
          </a:p>
        </p:txBody>
      </p:sp>
      <p:sp>
        <p:nvSpPr>
          <p:cNvPr id="6" name="21 Marcador de pie de página"/>
          <p:cNvSpPr>
            <a:spLocks noGrp="1"/>
          </p:cNvSpPr>
          <p:nvPr>
            <p:ph type="ftr" sz="quarter" idx="11"/>
          </p:nvPr>
        </p:nvSpPr>
        <p:spPr/>
        <p:txBody>
          <a:bodyPr/>
          <a:lstStyle>
            <a:lvl1pPr>
              <a:defRPr/>
            </a:lvl1pPr>
          </a:lstStyle>
          <a:p>
            <a:pPr>
              <a:defRPr/>
            </a:pPr>
            <a:r>
              <a:rPr lang="es-ES"/>
              <a:t>DIGITAL ASUS S.L.</a:t>
            </a:r>
          </a:p>
        </p:txBody>
      </p:sp>
      <p:sp>
        <p:nvSpPr>
          <p:cNvPr id="7" name="17 Marcador de número de diapositiva"/>
          <p:cNvSpPr>
            <a:spLocks noGrp="1"/>
          </p:cNvSpPr>
          <p:nvPr>
            <p:ph type="sldNum" sz="quarter" idx="12"/>
          </p:nvPr>
        </p:nvSpPr>
        <p:spPr/>
        <p:txBody>
          <a:bodyPr/>
          <a:lstStyle>
            <a:lvl1pPr>
              <a:defRPr/>
            </a:lvl1pPr>
          </a:lstStyle>
          <a:p>
            <a:pPr>
              <a:defRPr/>
            </a:pPr>
            <a:fld id="{D9A4EE6B-91F0-4B6A-8DB5-6424349A3AE4}" type="slidenum">
              <a:rPr lang="es-ES"/>
              <a:pPr>
                <a:defRPr/>
              </a:pPr>
              <a:t>‹Nº›</a:t>
            </a:fld>
            <a:endParaRPr lang="es-ES"/>
          </a:p>
        </p:txBody>
      </p:sp>
    </p:spTree>
  </p:cSld>
  <p:clrMapOvr>
    <a:masterClrMapping/>
  </p:clrMapOvr>
  <p:transition spd="med">
    <p:zoom dir="in"/>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5" name="4 Recortar y redondear rectángulo de esquina sencilla"/>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6" name="5 Triángulo rectángulo"/>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7" name="6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sz="1800">
              <a:latin typeface="+mn-lt"/>
              <a:cs typeface="+mn-cs"/>
            </a:endParaRPr>
          </a:p>
        </p:txBody>
      </p:sp>
      <p:sp>
        <p:nvSpPr>
          <p:cNvPr id="8" name="7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sz="1800">
              <a:latin typeface="+mn-lt"/>
              <a:cs typeface="+mn-cs"/>
            </a:endParaRPr>
          </a:p>
        </p:txBody>
      </p:sp>
      <p:sp>
        <p:nvSpPr>
          <p:cNvPr id="2" name="1 Título"/>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s-ES" smtClean="0"/>
              <a:t>Haga clic para modificar el estilo de título del patrón</a:t>
            </a:r>
            <a:endParaRPr lang="en-US"/>
          </a:p>
        </p:txBody>
      </p:sp>
      <p:sp>
        <p:nvSpPr>
          <p:cNvPr id="4" name="3 Marcador de texto"/>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s-ES" smtClean="0"/>
              <a:t>Haga clic para modificar el estilo de texto del patrón</a:t>
            </a:r>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s-ES" noProof="0" smtClean="0"/>
              <a:t>Haga clic en el icono para agregar una imagen</a:t>
            </a:r>
            <a:endParaRPr lang="en-US" noProof="0" dirty="0"/>
          </a:p>
        </p:txBody>
      </p:sp>
      <p:sp>
        <p:nvSpPr>
          <p:cNvPr id="9" name="4 Marcador de fecha"/>
          <p:cNvSpPr>
            <a:spLocks noGrp="1"/>
          </p:cNvSpPr>
          <p:nvPr>
            <p:ph type="dt" sz="half" idx="10"/>
          </p:nvPr>
        </p:nvSpPr>
        <p:spPr/>
        <p:txBody>
          <a:bodyPr/>
          <a:lstStyle>
            <a:lvl1pPr>
              <a:defRPr/>
            </a:lvl1pPr>
          </a:lstStyle>
          <a:p>
            <a:pPr>
              <a:defRPr/>
            </a:pPr>
            <a:endParaRPr lang="es-ES"/>
          </a:p>
        </p:txBody>
      </p:sp>
      <p:sp>
        <p:nvSpPr>
          <p:cNvPr id="10" name="5 Marcador de pie de página"/>
          <p:cNvSpPr>
            <a:spLocks noGrp="1"/>
          </p:cNvSpPr>
          <p:nvPr>
            <p:ph type="ftr" sz="quarter" idx="11"/>
          </p:nvPr>
        </p:nvSpPr>
        <p:spPr/>
        <p:txBody>
          <a:bodyPr/>
          <a:lstStyle>
            <a:lvl1pPr>
              <a:defRPr/>
            </a:lvl1pPr>
          </a:lstStyle>
          <a:p>
            <a:pPr>
              <a:defRPr/>
            </a:pPr>
            <a:r>
              <a:rPr lang="es-ES"/>
              <a:t>DIGITAL ASUS S.L.</a:t>
            </a:r>
          </a:p>
        </p:txBody>
      </p:sp>
      <p:sp>
        <p:nvSpPr>
          <p:cNvPr id="11" name="6 Marcador de número de diapositiva"/>
          <p:cNvSpPr>
            <a:spLocks noGrp="1"/>
          </p:cNvSpPr>
          <p:nvPr>
            <p:ph type="sldNum" sz="quarter" idx="12"/>
          </p:nvPr>
        </p:nvSpPr>
        <p:spPr>
          <a:xfrm>
            <a:off x="8077200" y="6356350"/>
            <a:ext cx="609600" cy="365125"/>
          </a:xfrm>
        </p:spPr>
        <p:txBody>
          <a:bodyPr/>
          <a:lstStyle>
            <a:lvl1pPr>
              <a:defRPr/>
            </a:lvl1pPr>
          </a:lstStyle>
          <a:p>
            <a:pPr>
              <a:defRPr/>
            </a:pPr>
            <a:fld id="{9E8DA2C3-CC8E-4060-ADCC-D5BD2D5870E3}" type="slidenum">
              <a:rPr lang="es-ES"/>
              <a:pPr>
                <a:defRPr/>
              </a:pPr>
              <a:t>‹Nº›</a:t>
            </a:fld>
            <a:endParaRPr lang="es-ES"/>
          </a:p>
        </p:txBody>
      </p:sp>
    </p:spTree>
  </p:cSld>
  <p:clrMapOvr>
    <a:masterClrMapping/>
  </p:clrMapOvr>
  <p:transition spd="med">
    <p:zoom dir="in"/>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5400000"/>
        </a:gradFill>
        <a:effectLst/>
      </p:bgPr>
    </p:bg>
    <p:spTree>
      <p:nvGrpSpPr>
        <p:cNvPr id="1" name=""/>
        <p:cNvGrpSpPr/>
        <p:nvPr/>
      </p:nvGrpSpPr>
      <p:grpSpPr>
        <a:xfrm>
          <a:off x="0" y="0"/>
          <a:ext cx="0" cy="0"/>
          <a:chOff x="0" y="0"/>
          <a:chExt cx="0" cy="0"/>
        </a:xfrm>
      </p:grpSpPr>
      <p:sp>
        <p:nvSpPr>
          <p:cNvPr id="7" name="6 Forma libre"/>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sz="1800">
              <a:latin typeface="+mn-lt"/>
              <a:cs typeface="+mn-cs"/>
            </a:endParaRPr>
          </a:p>
        </p:txBody>
      </p:sp>
      <p:sp>
        <p:nvSpPr>
          <p:cNvPr id="8" name="7 Forma libre"/>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sz="1800">
              <a:latin typeface="+mn-lt"/>
              <a:cs typeface="+mn-cs"/>
            </a:endParaRPr>
          </a:p>
        </p:txBody>
      </p:sp>
      <p:sp>
        <p:nvSpPr>
          <p:cNvPr id="1028" name="8 Marcador de título"/>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s-ES" smtClean="0"/>
              <a:t>Haga clic para modificar el estilo de título del patrón</a:t>
            </a:r>
            <a:endParaRPr lang="en-US" smtClean="0"/>
          </a:p>
        </p:txBody>
      </p:sp>
      <p:sp>
        <p:nvSpPr>
          <p:cNvPr id="1029" name="29 Marcador de texto"/>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s-ES"/>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r>
              <a:rPr lang="es-ES"/>
              <a:t>DIGITAL ASUS S.L.</a:t>
            </a:r>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a:defRPr/>
            </a:pPr>
            <a:fld id="{08B77D40-BCE0-4ACD-9D44-884F3E938277}" type="slidenum">
              <a:rPr lang="es-ES"/>
              <a:pPr>
                <a:defRPr/>
              </a:pPr>
              <a:t>‹Nº›</a:t>
            </a:fld>
            <a:endParaRPr lang="es-ES"/>
          </a:p>
        </p:txBody>
      </p:sp>
      <p:grpSp>
        <p:nvGrpSpPr>
          <p:cNvPr id="1033" name="1 Grupo"/>
          <p:cNvGrpSpPr>
            <a:grpSpLocks/>
          </p:cNvGrpSpPr>
          <p:nvPr/>
        </p:nvGrpSpPr>
        <p:grpSpPr bwMode="auto">
          <a:xfrm>
            <a:off x="-19050" y="203200"/>
            <a:ext cx="9180513" cy="647700"/>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lang="en-US" sz="1800"/>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lang="en-US" sz="1800"/>
            </a:p>
          </p:txBody>
        </p:sp>
      </p:grpSp>
    </p:spTree>
  </p:cSld>
  <p:clrMap bg1="lt1" tx1="dk1" bg2="lt2" tx2="dk2" accent1="accent1" accent2="accent2" accent3="accent3" accent4="accent4" accent5="accent5" accent6="accent6" hlink="hlink" folHlink="folHlink"/>
  <p:sldLayoutIdLst>
    <p:sldLayoutId id="2147484038" r:id="rId1"/>
    <p:sldLayoutId id="2147484030" r:id="rId2"/>
    <p:sldLayoutId id="2147484039" r:id="rId3"/>
    <p:sldLayoutId id="2147484031" r:id="rId4"/>
    <p:sldLayoutId id="2147484032" r:id="rId5"/>
    <p:sldLayoutId id="2147484033" r:id="rId6"/>
    <p:sldLayoutId id="2147484034" r:id="rId7"/>
    <p:sldLayoutId id="2147484035" r:id="rId8"/>
    <p:sldLayoutId id="2147484040" r:id="rId9"/>
    <p:sldLayoutId id="2147484036" r:id="rId10"/>
    <p:sldLayoutId id="2147484037" r:id="rId11"/>
    <p:sldLayoutId id="2147484041" r:id="rId12"/>
  </p:sldLayoutIdLst>
  <p:transition spd="med">
    <p:zoom dir="in"/>
  </p:transition>
  <p:timing>
    <p:tnLst>
      <p:par>
        <p:cTn id="1" dur="indefinite" restart="never" nodeType="tmRoot"/>
      </p:par>
    </p:tnLst>
  </p:timing>
  <p:hf hdr="0" ftr="0" dt="0"/>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FEB80A"/>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FEB80A"/>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00ADDC"/>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slide" Target="slide24.xml"/><Relationship Id="rId3" Type="http://schemas.openxmlformats.org/officeDocument/2006/relationships/slide" Target="slide19.xml"/><Relationship Id="rId7" Type="http://schemas.openxmlformats.org/officeDocument/2006/relationships/slide" Target="slide23.xml"/><Relationship Id="rId2" Type="http://schemas.openxmlformats.org/officeDocument/2006/relationships/slide" Target="slide18.xml"/><Relationship Id="rId1" Type="http://schemas.openxmlformats.org/officeDocument/2006/relationships/slideLayout" Target="../slideLayouts/slideLayout4.xml"/><Relationship Id="rId6" Type="http://schemas.openxmlformats.org/officeDocument/2006/relationships/slide" Target="slide22.xml"/><Relationship Id="rId5" Type="http://schemas.openxmlformats.org/officeDocument/2006/relationships/slide" Target="slide21.xml"/><Relationship Id="rId4" Type="http://schemas.openxmlformats.org/officeDocument/2006/relationships/slide" Target="slide20.xml"/><Relationship Id="rId9" Type="http://schemas.openxmlformats.org/officeDocument/2006/relationships/slide" Target="slide2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slide" Target="slide8.xml"/><Relationship Id="rId7" Type="http://schemas.openxmlformats.org/officeDocument/2006/relationships/slide" Target="slide17.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26.xml"/><Relationship Id="rId5" Type="http://schemas.openxmlformats.org/officeDocument/2006/relationships/slide" Target="slide4.xml"/><Relationship Id="rId4" Type="http://schemas.openxmlformats.org/officeDocument/2006/relationships/slide" Target="slide1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slide" Target="slide31.xml"/><Relationship Id="rId2" Type="http://schemas.openxmlformats.org/officeDocument/2006/relationships/slide" Target="slide3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slide" Target="slide1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subTitle" idx="1"/>
          </p:nvPr>
        </p:nvSpPr>
        <p:spPr>
          <a:xfrm>
            <a:off x="3214688" y="5500688"/>
            <a:ext cx="2408237" cy="696912"/>
          </a:xfrm>
        </p:spPr>
        <p:txBody>
          <a:bodyPr/>
          <a:lstStyle/>
          <a:p>
            <a:pPr marR="0" algn="ctr" eaLnBrk="1" hangingPunct="1">
              <a:lnSpc>
                <a:spcPct val="80000"/>
              </a:lnSpc>
            </a:pPr>
            <a:r>
              <a:rPr lang="es-ES" sz="1400" b="1" smtClean="0">
                <a:solidFill>
                  <a:schemeClr val="bg1"/>
                </a:solidFill>
              </a:rPr>
              <a:t>Rocío Gallego-Largo Lucena</a:t>
            </a:r>
          </a:p>
          <a:p>
            <a:pPr marR="0" algn="ctr" eaLnBrk="1" hangingPunct="1">
              <a:lnSpc>
                <a:spcPct val="80000"/>
              </a:lnSpc>
            </a:pPr>
            <a:r>
              <a:rPr lang="es-ES" sz="1400" b="1" smtClean="0">
                <a:solidFill>
                  <a:schemeClr val="bg1"/>
                </a:solidFill>
              </a:rPr>
              <a:t>Rafael Parejo González</a:t>
            </a:r>
          </a:p>
          <a:p>
            <a:pPr marR="0" algn="ctr" eaLnBrk="1" hangingPunct="1">
              <a:lnSpc>
                <a:spcPct val="80000"/>
              </a:lnSpc>
            </a:pPr>
            <a:r>
              <a:rPr lang="es-ES" sz="1400" b="1" smtClean="0">
                <a:solidFill>
                  <a:schemeClr val="bg1"/>
                </a:solidFill>
              </a:rPr>
              <a:t>José Sánchez Domínguez</a:t>
            </a:r>
          </a:p>
          <a:p>
            <a:pPr marR="0" eaLnBrk="1" hangingPunct="1">
              <a:lnSpc>
                <a:spcPct val="80000"/>
              </a:lnSpc>
            </a:pPr>
            <a:endParaRPr lang="es-ES" sz="1300" b="1" smtClean="0"/>
          </a:p>
        </p:txBody>
      </p:sp>
      <p:pic>
        <p:nvPicPr>
          <p:cNvPr id="6147" name="4 Imagen" descr="digital-asus.gif"/>
          <p:cNvPicPr>
            <a:picLocks noChangeAspect="1"/>
          </p:cNvPicPr>
          <p:nvPr/>
        </p:nvPicPr>
        <p:blipFill>
          <a:blip r:embed="rId3"/>
          <a:srcRect/>
          <a:stretch>
            <a:fillRect/>
          </a:stretch>
        </p:blipFill>
        <p:spPr bwMode="auto">
          <a:xfrm>
            <a:off x="2643188" y="2428875"/>
            <a:ext cx="3786187" cy="2524125"/>
          </a:xfrm>
          <a:prstGeom prst="rect">
            <a:avLst/>
          </a:prstGeom>
          <a:noFill/>
          <a:ln w="9525">
            <a:noFill/>
            <a:miter lim="800000"/>
            <a:headEnd/>
            <a:tailEnd/>
          </a:ln>
        </p:spPr>
      </p:pic>
      <p:sp>
        <p:nvSpPr>
          <p:cNvPr id="7" name="6 Rectángulo"/>
          <p:cNvSpPr/>
          <p:nvPr/>
        </p:nvSpPr>
        <p:spPr>
          <a:xfrm>
            <a:off x="1428728" y="1142984"/>
            <a:ext cx="6635279" cy="923330"/>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s-ES" sz="5400" b="1" dirty="0">
                <a:ln w="11430"/>
                <a:solidFill>
                  <a:srgbClr val="FF9900"/>
                </a:solidFill>
                <a:effectLst>
                  <a:outerShdw blurRad="50800" dist="39000" dir="5460000" algn="tl">
                    <a:srgbClr val="000000">
                      <a:alpha val="38000"/>
                    </a:srgbClr>
                  </a:outerShdw>
                </a:effectLst>
              </a:rPr>
              <a:t>DIGITAL ASUS S.L.</a:t>
            </a:r>
          </a:p>
        </p:txBody>
      </p:sp>
      <p:sp>
        <p:nvSpPr>
          <p:cNvPr id="8" name="7 Marcador de número de diapositiva"/>
          <p:cNvSpPr>
            <a:spLocks noGrp="1"/>
          </p:cNvSpPr>
          <p:nvPr>
            <p:ph type="sldNum" sz="quarter" idx="12"/>
          </p:nvPr>
        </p:nvSpPr>
        <p:spPr/>
        <p:txBody>
          <a:bodyPr/>
          <a:lstStyle/>
          <a:p>
            <a:pPr>
              <a:defRPr/>
            </a:pPr>
            <a:fld id="{064FDA4A-FEBD-4A71-BB36-0277B122FCF3}" type="slidenum">
              <a:rPr lang="es-ES"/>
              <a:pPr>
                <a:defRPr/>
              </a:pPr>
              <a:t>1</a:t>
            </a:fld>
            <a:endParaRPr lang="es-ES"/>
          </a:p>
        </p:txBody>
      </p:sp>
    </p:spTree>
  </p:cSld>
  <p:clrMapOvr>
    <a:masterClrMapping/>
  </p:clrMapOvr>
  <p:transition spd="med" advClick="0">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8" presetClass="entr" presetSubtype="0" accel="100000" fill="hold" grpId="0" nodeType="with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anim calcmode="lin" valueType="num">
                                      <p:cBhvr>
                                        <p:cTn id="7" dur="2000" fill="hold"/>
                                        <p:tgtEl>
                                          <p:spTgt spid="5123">
                                            <p:txEl>
                                              <p:pRg st="0" end="0"/>
                                            </p:txEl>
                                          </p:spTgt>
                                        </p:tgtEl>
                                        <p:attrNameLst>
                                          <p:attrName>ppt_w</p:attrName>
                                        </p:attrNameLst>
                                      </p:cBhvr>
                                      <p:tavLst>
                                        <p:tav tm="0">
                                          <p:val>
                                            <p:strVal val="#ppt_w*2.5"/>
                                          </p:val>
                                        </p:tav>
                                        <p:tav tm="100000">
                                          <p:val>
                                            <p:strVal val="#ppt_w"/>
                                          </p:val>
                                        </p:tav>
                                      </p:tavLst>
                                    </p:anim>
                                    <p:anim calcmode="lin" valueType="num">
                                      <p:cBhvr>
                                        <p:cTn id="8" dur="2000" fill="hold"/>
                                        <p:tgtEl>
                                          <p:spTgt spid="5123">
                                            <p:txEl>
                                              <p:pRg st="0" end="0"/>
                                            </p:txEl>
                                          </p:spTgt>
                                        </p:tgtEl>
                                        <p:attrNameLst>
                                          <p:attrName>ppt_h</p:attrName>
                                        </p:attrNameLst>
                                      </p:cBhvr>
                                      <p:tavLst>
                                        <p:tav tm="0">
                                          <p:val>
                                            <p:strVal val="#ppt_h*0.01"/>
                                          </p:val>
                                        </p:tav>
                                        <p:tav tm="100000">
                                          <p:val>
                                            <p:strVal val="#ppt_h"/>
                                          </p:val>
                                        </p:tav>
                                      </p:tavLst>
                                    </p:anim>
                                    <p:anim calcmode="lin" valueType="num">
                                      <p:cBhvr>
                                        <p:cTn id="9" dur="2000" fill="hold"/>
                                        <p:tgtEl>
                                          <p:spTgt spid="5123">
                                            <p:txEl>
                                              <p:pRg st="0" end="0"/>
                                            </p:txEl>
                                          </p:spTgt>
                                        </p:tgtEl>
                                        <p:attrNameLst>
                                          <p:attrName>ppt_x</p:attrName>
                                        </p:attrNameLst>
                                      </p:cBhvr>
                                      <p:tavLst>
                                        <p:tav tm="0">
                                          <p:val>
                                            <p:strVal val="#ppt_x"/>
                                          </p:val>
                                        </p:tav>
                                        <p:tav tm="100000">
                                          <p:val>
                                            <p:strVal val="#ppt_x"/>
                                          </p:val>
                                        </p:tav>
                                      </p:tavLst>
                                    </p:anim>
                                    <p:anim calcmode="lin" valueType="num">
                                      <p:cBhvr>
                                        <p:cTn id="10" dur="2000" fill="hold"/>
                                        <p:tgtEl>
                                          <p:spTgt spid="5123">
                                            <p:txEl>
                                              <p:pRg st="0" end="0"/>
                                            </p:txEl>
                                          </p:spTgt>
                                        </p:tgtEl>
                                        <p:attrNameLst>
                                          <p:attrName>ppt_y</p:attrName>
                                        </p:attrNameLst>
                                      </p:cBhvr>
                                      <p:tavLst>
                                        <p:tav tm="0">
                                          <p:val>
                                            <p:strVal val="#ppt_h+1"/>
                                          </p:val>
                                        </p:tav>
                                        <p:tav tm="100000">
                                          <p:val>
                                            <p:strVal val="#ppt_y"/>
                                          </p:val>
                                        </p:tav>
                                      </p:tavLst>
                                    </p:anim>
                                    <p:animEffect transition="in" filter="fade">
                                      <p:cBhvr>
                                        <p:cTn id="11" dur="2000"/>
                                        <p:tgtEl>
                                          <p:spTgt spid="512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58" presetClass="entr" presetSubtype="0" accel="100000" fill="hold" grpId="0" nodeType="clickEffect">
                                  <p:stCondLst>
                                    <p:cond delay="0"/>
                                  </p:stCondLst>
                                  <p:childTnLst>
                                    <p:set>
                                      <p:cBhvr>
                                        <p:cTn id="15" dur="1" fill="hold">
                                          <p:stCondLst>
                                            <p:cond delay="0"/>
                                          </p:stCondLst>
                                        </p:cTn>
                                        <p:tgtEl>
                                          <p:spTgt spid="5123">
                                            <p:txEl>
                                              <p:pRg st="1" end="1"/>
                                            </p:txEl>
                                          </p:spTgt>
                                        </p:tgtEl>
                                        <p:attrNameLst>
                                          <p:attrName>style.visibility</p:attrName>
                                        </p:attrNameLst>
                                      </p:cBhvr>
                                      <p:to>
                                        <p:strVal val="visible"/>
                                      </p:to>
                                    </p:set>
                                    <p:anim calcmode="lin" valueType="num">
                                      <p:cBhvr>
                                        <p:cTn id="16" dur="2000" fill="hold"/>
                                        <p:tgtEl>
                                          <p:spTgt spid="5123">
                                            <p:txEl>
                                              <p:pRg st="1" end="1"/>
                                            </p:txEl>
                                          </p:spTgt>
                                        </p:tgtEl>
                                        <p:attrNameLst>
                                          <p:attrName>ppt_w</p:attrName>
                                        </p:attrNameLst>
                                      </p:cBhvr>
                                      <p:tavLst>
                                        <p:tav tm="0">
                                          <p:val>
                                            <p:strVal val="#ppt_w*2.5"/>
                                          </p:val>
                                        </p:tav>
                                        <p:tav tm="100000">
                                          <p:val>
                                            <p:strVal val="#ppt_w"/>
                                          </p:val>
                                        </p:tav>
                                      </p:tavLst>
                                    </p:anim>
                                    <p:anim calcmode="lin" valueType="num">
                                      <p:cBhvr>
                                        <p:cTn id="17" dur="2000" fill="hold"/>
                                        <p:tgtEl>
                                          <p:spTgt spid="5123">
                                            <p:txEl>
                                              <p:pRg st="1" end="1"/>
                                            </p:txEl>
                                          </p:spTgt>
                                        </p:tgtEl>
                                        <p:attrNameLst>
                                          <p:attrName>ppt_h</p:attrName>
                                        </p:attrNameLst>
                                      </p:cBhvr>
                                      <p:tavLst>
                                        <p:tav tm="0">
                                          <p:val>
                                            <p:strVal val="#ppt_h*0.01"/>
                                          </p:val>
                                        </p:tav>
                                        <p:tav tm="100000">
                                          <p:val>
                                            <p:strVal val="#ppt_h"/>
                                          </p:val>
                                        </p:tav>
                                      </p:tavLst>
                                    </p:anim>
                                    <p:anim calcmode="lin" valueType="num">
                                      <p:cBhvr>
                                        <p:cTn id="18" dur="2000" fill="hold"/>
                                        <p:tgtEl>
                                          <p:spTgt spid="5123">
                                            <p:txEl>
                                              <p:pRg st="1" end="1"/>
                                            </p:txEl>
                                          </p:spTgt>
                                        </p:tgtEl>
                                        <p:attrNameLst>
                                          <p:attrName>ppt_x</p:attrName>
                                        </p:attrNameLst>
                                      </p:cBhvr>
                                      <p:tavLst>
                                        <p:tav tm="0">
                                          <p:val>
                                            <p:strVal val="#ppt_x"/>
                                          </p:val>
                                        </p:tav>
                                        <p:tav tm="100000">
                                          <p:val>
                                            <p:strVal val="#ppt_x"/>
                                          </p:val>
                                        </p:tav>
                                      </p:tavLst>
                                    </p:anim>
                                    <p:anim calcmode="lin" valueType="num">
                                      <p:cBhvr>
                                        <p:cTn id="19" dur="2000" fill="hold"/>
                                        <p:tgtEl>
                                          <p:spTgt spid="5123">
                                            <p:txEl>
                                              <p:pRg st="1" end="1"/>
                                            </p:txEl>
                                          </p:spTgt>
                                        </p:tgtEl>
                                        <p:attrNameLst>
                                          <p:attrName>ppt_y</p:attrName>
                                        </p:attrNameLst>
                                      </p:cBhvr>
                                      <p:tavLst>
                                        <p:tav tm="0">
                                          <p:val>
                                            <p:strVal val="#ppt_h+1"/>
                                          </p:val>
                                        </p:tav>
                                        <p:tav tm="100000">
                                          <p:val>
                                            <p:strVal val="#ppt_y"/>
                                          </p:val>
                                        </p:tav>
                                      </p:tavLst>
                                    </p:anim>
                                    <p:animEffect transition="in" filter="fade">
                                      <p:cBhvr>
                                        <p:cTn id="20" dur="2000"/>
                                        <p:tgtEl>
                                          <p:spTgt spid="5123">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58" presetClass="entr" presetSubtype="0" accel="100000" fill="hold" grpId="0" nodeType="clickEffect">
                                  <p:stCondLst>
                                    <p:cond delay="0"/>
                                  </p:stCondLst>
                                  <p:childTnLst>
                                    <p:set>
                                      <p:cBhvr>
                                        <p:cTn id="24" dur="1" fill="hold">
                                          <p:stCondLst>
                                            <p:cond delay="0"/>
                                          </p:stCondLst>
                                        </p:cTn>
                                        <p:tgtEl>
                                          <p:spTgt spid="5123">
                                            <p:txEl>
                                              <p:pRg st="2" end="2"/>
                                            </p:txEl>
                                          </p:spTgt>
                                        </p:tgtEl>
                                        <p:attrNameLst>
                                          <p:attrName>style.visibility</p:attrName>
                                        </p:attrNameLst>
                                      </p:cBhvr>
                                      <p:to>
                                        <p:strVal val="visible"/>
                                      </p:to>
                                    </p:set>
                                    <p:anim calcmode="lin" valueType="num">
                                      <p:cBhvr>
                                        <p:cTn id="25" dur="2000" fill="hold"/>
                                        <p:tgtEl>
                                          <p:spTgt spid="5123">
                                            <p:txEl>
                                              <p:pRg st="2" end="2"/>
                                            </p:txEl>
                                          </p:spTgt>
                                        </p:tgtEl>
                                        <p:attrNameLst>
                                          <p:attrName>ppt_w</p:attrName>
                                        </p:attrNameLst>
                                      </p:cBhvr>
                                      <p:tavLst>
                                        <p:tav tm="0">
                                          <p:val>
                                            <p:strVal val="#ppt_w*2.5"/>
                                          </p:val>
                                        </p:tav>
                                        <p:tav tm="100000">
                                          <p:val>
                                            <p:strVal val="#ppt_w"/>
                                          </p:val>
                                        </p:tav>
                                      </p:tavLst>
                                    </p:anim>
                                    <p:anim calcmode="lin" valueType="num">
                                      <p:cBhvr>
                                        <p:cTn id="26" dur="2000" fill="hold"/>
                                        <p:tgtEl>
                                          <p:spTgt spid="5123">
                                            <p:txEl>
                                              <p:pRg st="2" end="2"/>
                                            </p:txEl>
                                          </p:spTgt>
                                        </p:tgtEl>
                                        <p:attrNameLst>
                                          <p:attrName>ppt_h</p:attrName>
                                        </p:attrNameLst>
                                      </p:cBhvr>
                                      <p:tavLst>
                                        <p:tav tm="0">
                                          <p:val>
                                            <p:strVal val="#ppt_h*0.01"/>
                                          </p:val>
                                        </p:tav>
                                        <p:tav tm="100000">
                                          <p:val>
                                            <p:strVal val="#ppt_h"/>
                                          </p:val>
                                        </p:tav>
                                      </p:tavLst>
                                    </p:anim>
                                    <p:anim calcmode="lin" valueType="num">
                                      <p:cBhvr>
                                        <p:cTn id="27" dur="2000" fill="hold"/>
                                        <p:tgtEl>
                                          <p:spTgt spid="5123">
                                            <p:txEl>
                                              <p:pRg st="2" end="2"/>
                                            </p:txEl>
                                          </p:spTgt>
                                        </p:tgtEl>
                                        <p:attrNameLst>
                                          <p:attrName>ppt_x</p:attrName>
                                        </p:attrNameLst>
                                      </p:cBhvr>
                                      <p:tavLst>
                                        <p:tav tm="0">
                                          <p:val>
                                            <p:strVal val="#ppt_x"/>
                                          </p:val>
                                        </p:tav>
                                        <p:tav tm="100000">
                                          <p:val>
                                            <p:strVal val="#ppt_x"/>
                                          </p:val>
                                        </p:tav>
                                      </p:tavLst>
                                    </p:anim>
                                    <p:anim calcmode="lin" valueType="num">
                                      <p:cBhvr>
                                        <p:cTn id="28" dur="2000" fill="hold"/>
                                        <p:tgtEl>
                                          <p:spTgt spid="5123">
                                            <p:txEl>
                                              <p:pRg st="2" end="2"/>
                                            </p:txEl>
                                          </p:spTgt>
                                        </p:tgtEl>
                                        <p:attrNameLst>
                                          <p:attrName>ppt_y</p:attrName>
                                        </p:attrNameLst>
                                      </p:cBhvr>
                                      <p:tavLst>
                                        <p:tav tm="0">
                                          <p:val>
                                            <p:strVal val="#ppt_h+1"/>
                                          </p:val>
                                        </p:tav>
                                        <p:tav tm="100000">
                                          <p:val>
                                            <p:strVal val="#ppt_y"/>
                                          </p:val>
                                        </p:tav>
                                      </p:tavLst>
                                    </p:anim>
                                    <p:animEffect transition="in" filter="fade">
                                      <p:cBhvr>
                                        <p:cTn id="29" dur="2000"/>
                                        <p:tgtEl>
                                          <p:spTgt spid="512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1619250" y="404813"/>
            <a:ext cx="5868988" cy="671512"/>
          </a:xfrm>
        </p:spPr>
        <p:txBody>
          <a:bodyPr/>
          <a:lstStyle/>
          <a:p>
            <a:pPr algn="ctr" eaLnBrk="1" hangingPunct="1"/>
            <a:r>
              <a:rPr lang="es-ES" sz="4000" b="1" smtClean="0">
                <a:solidFill>
                  <a:srgbClr val="FFA143"/>
                </a:solidFill>
              </a:rPr>
              <a:t>4.MAPA DE PROCESOS</a:t>
            </a:r>
          </a:p>
        </p:txBody>
      </p:sp>
      <p:sp>
        <p:nvSpPr>
          <p:cNvPr id="31747" name="AutoShape 3"/>
          <p:cNvSpPr>
            <a:spLocks noChangeArrowheads="1"/>
          </p:cNvSpPr>
          <p:nvPr/>
        </p:nvSpPr>
        <p:spPr bwMode="auto">
          <a:xfrm>
            <a:off x="34925" y="1844675"/>
            <a:ext cx="576263" cy="144463"/>
          </a:xfrm>
          <a:prstGeom prst="roundRect">
            <a:avLst>
              <a:gd name="adj" fmla="val 16667"/>
            </a:avLst>
          </a:prstGeom>
          <a:noFill/>
          <a:ln w="9525">
            <a:solidFill>
              <a:schemeClr val="tx1"/>
            </a:solidFill>
            <a:round/>
            <a:headEnd/>
            <a:tailEnd/>
          </a:ln>
        </p:spPr>
        <p:txBody>
          <a:bodyPr wrap="none" anchor="ctr"/>
          <a:lstStyle/>
          <a:p>
            <a:pPr algn="ctr"/>
            <a:r>
              <a:rPr lang="es-ES" sz="1000">
                <a:latin typeface="Times New Roman" pitchFamily="18" charset="0"/>
              </a:rPr>
              <a:t>Clientes</a:t>
            </a:r>
          </a:p>
        </p:txBody>
      </p:sp>
      <p:sp>
        <p:nvSpPr>
          <p:cNvPr id="31748" name="AutoShape 4"/>
          <p:cNvSpPr>
            <a:spLocks noChangeArrowheads="1"/>
          </p:cNvSpPr>
          <p:nvPr/>
        </p:nvSpPr>
        <p:spPr bwMode="auto">
          <a:xfrm>
            <a:off x="1906588" y="3789363"/>
            <a:ext cx="1081087" cy="504825"/>
          </a:xfrm>
          <a:prstGeom prst="roundRect">
            <a:avLst>
              <a:gd name="adj" fmla="val 16667"/>
            </a:avLst>
          </a:prstGeom>
          <a:noFill/>
          <a:ln w="9525">
            <a:solidFill>
              <a:schemeClr val="tx1"/>
            </a:solidFill>
            <a:round/>
            <a:headEnd/>
            <a:tailEnd/>
          </a:ln>
        </p:spPr>
        <p:txBody>
          <a:bodyPr wrap="none" anchor="ctr"/>
          <a:lstStyle/>
          <a:p>
            <a:pPr algn="ctr"/>
            <a:r>
              <a:rPr lang="es-ES" sz="1000">
                <a:latin typeface="Times New Roman" pitchFamily="18" charset="0"/>
              </a:rPr>
              <a:t>Medición del</a:t>
            </a:r>
          </a:p>
          <a:p>
            <a:pPr algn="ctr"/>
            <a:r>
              <a:rPr lang="es-ES" sz="1000">
                <a:latin typeface="Times New Roman" pitchFamily="18" charset="0"/>
              </a:rPr>
              <a:t>Proceso y del</a:t>
            </a:r>
          </a:p>
          <a:p>
            <a:pPr algn="ctr"/>
            <a:r>
              <a:rPr lang="es-ES" sz="1000">
                <a:latin typeface="Times New Roman" pitchFamily="18" charset="0"/>
              </a:rPr>
              <a:t>Producto</a:t>
            </a:r>
          </a:p>
        </p:txBody>
      </p:sp>
      <p:sp>
        <p:nvSpPr>
          <p:cNvPr id="31749" name="AutoShape 5"/>
          <p:cNvSpPr>
            <a:spLocks noChangeArrowheads="1"/>
          </p:cNvSpPr>
          <p:nvPr/>
        </p:nvSpPr>
        <p:spPr bwMode="auto">
          <a:xfrm>
            <a:off x="6156325" y="3500438"/>
            <a:ext cx="1081088" cy="287337"/>
          </a:xfrm>
          <a:prstGeom prst="roundRect">
            <a:avLst>
              <a:gd name="adj" fmla="val 16667"/>
            </a:avLst>
          </a:prstGeom>
          <a:noFill/>
          <a:ln w="9525">
            <a:solidFill>
              <a:schemeClr val="tx1"/>
            </a:solidFill>
            <a:round/>
            <a:headEnd/>
            <a:tailEnd/>
          </a:ln>
        </p:spPr>
        <p:txBody>
          <a:bodyPr wrap="none" anchor="ctr"/>
          <a:lstStyle/>
          <a:p>
            <a:pPr algn="ctr"/>
            <a:r>
              <a:rPr lang="es-ES" sz="1000">
                <a:latin typeface="Times New Roman" pitchFamily="18" charset="0"/>
              </a:rPr>
              <a:t>No conformidad</a:t>
            </a:r>
          </a:p>
        </p:txBody>
      </p:sp>
      <p:sp>
        <p:nvSpPr>
          <p:cNvPr id="31750" name="AutoShape 6"/>
          <p:cNvSpPr>
            <a:spLocks noChangeArrowheads="1"/>
          </p:cNvSpPr>
          <p:nvPr/>
        </p:nvSpPr>
        <p:spPr bwMode="auto">
          <a:xfrm>
            <a:off x="5219700" y="2709863"/>
            <a:ext cx="1008063" cy="214312"/>
          </a:xfrm>
          <a:prstGeom prst="roundRect">
            <a:avLst>
              <a:gd name="adj" fmla="val 26667"/>
            </a:avLst>
          </a:prstGeom>
          <a:noFill/>
          <a:ln w="9525">
            <a:solidFill>
              <a:schemeClr val="tx1"/>
            </a:solidFill>
            <a:round/>
            <a:headEnd/>
            <a:tailEnd/>
          </a:ln>
        </p:spPr>
        <p:txBody>
          <a:bodyPr wrap="none" anchor="ctr"/>
          <a:lstStyle/>
          <a:p>
            <a:pPr algn="ctr"/>
            <a:r>
              <a:rPr lang="es-ES" sz="1000">
                <a:latin typeface="Times New Roman" pitchFamily="18" charset="0"/>
              </a:rPr>
              <a:t>Acción Preventiva</a:t>
            </a:r>
          </a:p>
        </p:txBody>
      </p:sp>
      <p:sp>
        <p:nvSpPr>
          <p:cNvPr id="31751" name="AutoShape 7"/>
          <p:cNvSpPr>
            <a:spLocks noChangeArrowheads="1"/>
          </p:cNvSpPr>
          <p:nvPr/>
        </p:nvSpPr>
        <p:spPr bwMode="auto">
          <a:xfrm>
            <a:off x="2051050" y="1771650"/>
            <a:ext cx="865188" cy="720725"/>
          </a:xfrm>
          <a:prstGeom prst="roundRect">
            <a:avLst>
              <a:gd name="adj" fmla="val 16667"/>
            </a:avLst>
          </a:prstGeom>
          <a:noFill/>
          <a:ln w="9525">
            <a:solidFill>
              <a:schemeClr val="tx1"/>
            </a:solidFill>
            <a:round/>
            <a:headEnd/>
            <a:tailEnd/>
          </a:ln>
        </p:spPr>
        <p:txBody>
          <a:bodyPr wrap="none" anchor="ctr"/>
          <a:lstStyle/>
          <a:p>
            <a:pPr algn="ctr"/>
            <a:r>
              <a:rPr lang="es-ES" sz="1000">
                <a:latin typeface="Times New Roman" pitchFamily="18" charset="0"/>
              </a:rPr>
              <a:t>Determinación</a:t>
            </a:r>
          </a:p>
          <a:p>
            <a:pPr algn="ctr"/>
            <a:r>
              <a:rPr lang="es-ES" sz="1000">
                <a:latin typeface="Times New Roman" pitchFamily="18" charset="0"/>
              </a:rPr>
              <a:t>Requisitos</a:t>
            </a:r>
          </a:p>
          <a:p>
            <a:pPr algn="ctr"/>
            <a:r>
              <a:rPr lang="es-ES" sz="1000">
                <a:latin typeface="Times New Roman" pitchFamily="18" charset="0"/>
              </a:rPr>
              <a:t>Cliente</a:t>
            </a:r>
          </a:p>
        </p:txBody>
      </p:sp>
      <p:sp>
        <p:nvSpPr>
          <p:cNvPr id="31752" name="AutoShape 8"/>
          <p:cNvSpPr>
            <a:spLocks noChangeArrowheads="1"/>
          </p:cNvSpPr>
          <p:nvPr/>
        </p:nvSpPr>
        <p:spPr bwMode="auto">
          <a:xfrm>
            <a:off x="5435600" y="2205038"/>
            <a:ext cx="1081088" cy="214312"/>
          </a:xfrm>
          <a:prstGeom prst="roundRect">
            <a:avLst>
              <a:gd name="adj" fmla="val 16667"/>
            </a:avLst>
          </a:prstGeom>
          <a:noFill/>
          <a:ln w="9525">
            <a:solidFill>
              <a:schemeClr val="tx1"/>
            </a:solidFill>
            <a:round/>
            <a:headEnd/>
            <a:tailEnd/>
          </a:ln>
        </p:spPr>
        <p:txBody>
          <a:bodyPr wrap="none" anchor="ctr"/>
          <a:lstStyle/>
          <a:p>
            <a:pPr algn="ctr"/>
            <a:r>
              <a:rPr lang="es-ES" sz="1000">
                <a:latin typeface="Times New Roman" pitchFamily="18" charset="0"/>
              </a:rPr>
              <a:t>Auditorias Internas</a:t>
            </a:r>
          </a:p>
        </p:txBody>
      </p:sp>
      <p:sp>
        <p:nvSpPr>
          <p:cNvPr id="31753" name="Rectangle 9"/>
          <p:cNvSpPr>
            <a:spLocks noChangeArrowheads="1"/>
          </p:cNvSpPr>
          <p:nvPr/>
        </p:nvSpPr>
        <p:spPr bwMode="auto">
          <a:xfrm>
            <a:off x="1908175" y="1700213"/>
            <a:ext cx="1150938" cy="1873250"/>
          </a:xfrm>
          <a:prstGeom prst="rect">
            <a:avLst/>
          </a:prstGeom>
          <a:noFill/>
          <a:ln w="9525">
            <a:solidFill>
              <a:schemeClr val="tx1"/>
            </a:solidFill>
            <a:miter lim="800000"/>
            <a:headEnd/>
            <a:tailEnd/>
          </a:ln>
        </p:spPr>
        <p:txBody>
          <a:bodyPr wrap="none" anchor="ctr"/>
          <a:lstStyle/>
          <a:p>
            <a:endParaRPr lang="es-ES" sz="1800"/>
          </a:p>
        </p:txBody>
      </p:sp>
      <p:sp>
        <p:nvSpPr>
          <p:cNvPr id="31754" name="Line 10"/>
          <p:cNvSpPr>
            <a:spLocks noChangeShapeType="1"/>
          </p:cNvSpPr>
          <p:nvPr/>
        </p:nvSpPr>
        <p:spPr bwMode="auto">
          <a:xfrm>
            <a:off x="611188" y="1916113"/>
            <a:ext cx="1295400" cy="0"/>
          </a:xfrm>
          <a:prstGeom prst="line">
            <a:avLst/>
          </a:prstGeom>
          <a:noFill/>
          <a:ln w="9525">
            <a:solidFill>
              <a:schemeClr val="tx1"/>
            </a:solidFill>
            <a:round/>
            <a:headEnd/>
            <a:tailEnd type="triangle" w="med" len="med"/>
          </a:ln>
        </p:spPr>
        <p:txBody>
          <a:bodyPr/>
          <a:lstStyle/>
          <a:p>
            <a:endParaRPr lang="es-ES"/>
          </a:p>
        </p:txBody>
      </p:sp>
      <p:sp>
        <p:nvSpPr>
          <p:cNvPr id="31755" name="AutoShape 11"/>
          <p:cNvSpPr>
            <a:spLocks noChangeArrowheads="1"/>
          </p:cNvSpPr>
          <p:nvPr/>
        </p:nvSpPr>
        <p:spPr bwMode="auto">
          <a:xfrm>
            <a:off x="2051050" y="2708275"/>
            <a:ext cx="865188" cy="215900"/>
          </a:xfrm>
          <a:prstGeom prst="roundRect">
            <a:avLst>
              <a:gd name="adj" fmla="val 16667"/>
            </a:avLst>
          </a:prstGeom>
          <a:noFill/>
          <a:ln w="9525">
            <a:solidFill>
              <a:schemeClr val="tx1"/>
            </a:solidFill>
            <a:round/>
            <a:headEnd/>
            <a:tailEnd/>
          </a:ln>
        </p:spPr>
        <p:txBody>
          <a:bodyPr wrap="none" anchor="ctr"/>
          <a:lstStyle/>
          <a:p>
            <a:pPr algn="ctr"/>
            <a:r>
              <a:rPr lang="es-ES" sz="1000">
                <a:latin typeface="Times New Roman" pitchFamily="18" charset="0"/>
              </a:rPr>
              <a:t>Planificación</a:t>
            </a:r>
          </a:p>
        </p:txBody>
      </p:sp>
      <p:sp>
        <p:nvSpPr>
          <p:cNvPr id="31756" name="AutoShape 12"/>
          <p:cNvSpPr>
            <a:spLocks noChangeArrowheads="1"/>
          </p:cNvSpPr>
          <p:nvPr/>
        </p:nvSpPr>
        <p:spPr bwMode="auto">
          <a:xfrm>
            <a:off x="2051050" y="3141663"/>
            <a:ext cx="865188" cy="360362"/>
          </a:xfrm>
          <a:prstGeom prst="roundRect">
            <a:avLst>
              <a:gd name="adj" fmla="val 16667"/>
            </a:avLst>
          </a:prstGeom>
          <a:noFill/>
          <a:ln w="9525">
            <a:solidFill>
              <a:schemeClr val="tx1"/>
            </a:solidFill>
            <a:round/>
            <a:headEnd/>
            <a:tailEnd/>
          </a:ln>
        </p:spPr>
        <p:txBody>
          <a:bodyPr wrap="none" anchor="ctr"/>
          <a:lstStyle/>
          <a:p>
            <a:pPr algn="ctr"/>
            <a:r>
              <a:rPr lang="es-ES" sz="1000">
                <a:latin typeface="Times New Roman" pitchFamily="18" charset="0"/>
              </a:rPr>
              <a:t>Fabricación</a:t>
            </a:r>
          </a:p>
          <a:p>
            <a:pPr algn="ctr"/>
            <a:r>
              <a:rPr lang="es-ES" sz="1000">
                <a:latin typeface="Times New Roman" pitchFamily="18" charset="0"/>
              </a:rPr>
              <a:t>Producto</a:t>
            </a:r>
          </a:p>
        </p:txBody>
      </p:sp>
      <p:sp>
        <p:nvSpPr>
          <p:cNvPr id="31758" name="Line 14"/>
          <p:cNvSpPr>
            <a:spLocks noChangeShapeType="1"/>
          </p:cNvSpPr>
          <p:nvPr/>
        </p:nvSpPr>
        <p:spPr bwMode="auto">
          <a:xfrm>
            <a:off x="2411413" y="2492375"/>
            <a:ext cx="0" cy="217488"/>
          </a:xfrm>
          <a:prstGeom prst="line">
            <a:avLst/>
          </a:prstGeom>
          <a:noFill/>
          <a:ln w="9525">
            <a:solidFill>
              <a:schemeClr val="tx1"/>
            </a:solidFill>
            <a:round/>
            <a:headEnd/>
            <a:tailEnd type="triangle" w="med" len="med"/>
          </a:ln>
        </p:spPr>
        <p:txBody>
          <a:bodyPr/>
          <a:lstStyle/>
          <a:p>
            <a:endParaRPr lang="es-ES"/>
          </a:p>
        </p:txBody>
      </p:sp>
      <p:sp>
        <p:nvSpPr>
          <p:cNvPr id="31759" name="Line 15"/>
          <p:cNvSpPr>
            <a:spLocks noChangeShapeType="1"/>
          </p:cNvSpPr>
          <p:nvPr/>
        </p:nvSpPr>
        <p:spPr bwMode="auto">
          <a:xfrm>
            <a:off x="2411413" y="3500438"/>
            <a:ext cx="0" cy="287337"/>
          </a:xfrm>
          <a:prstGeom prst="line">
            <a:avLst/>
          </a:prstGeom>
          <a:noFill/>
          <a:ln w="9525">
            <a:solidFill>
              <a:schemeClr val="tx1"/>
            </a:solidFill>
            <a:round/>
            <a:headEnd/>
            <a:tailEnd type="triangle" w="med" len="med"/>
          </a:ln>
        </p:spPr>
        <p:txBody>
          <a:bodyPr/>
          <a:lstStyle/>
          <a:p>
            <a:endParaRPr lang="es-ES"/>
          </a:p>
        </p:txBody>
      </p:sp>
      <p:sp>
        <p:nvSpPr>
          <p:cNvPr id="31760" name="AutoShape 16"/>
          <p:cNvSpPr>
            <a:spLocks noChangeArrowheads="1"/>
          </p:cNvSpPr>
          <p:nvPr/>
        </p:nvSpPr>
        <p:spPr bwMode="auto">
          <a:xfrm>
            <a:off x="3275013" y="2060575"/>
            <a:ext cx="720725" cy="433388"/>
          </a:xfrm>
          <a:prstGeom prst="roundRect">
            <a:avLst>
              <a:gd name="adj" fmla="val 16667"/>
            </a:avLst>
          </a:prstGeom>
          <a:noFill/>
          <a:ln w="9525">
            <a:solidFill>
              <a:schemeClr val="tx1"/>
            </a:solidFill>
            <a:round/>
            <a:headEnd/>
            <a:tailEnd/>
          </a:ln>
        </p:spPr>
        <p:txBody>
          <a:bodyPr wrap="none" anchor="ctr"/>
          <a:lstStyle/>
          <a:p>
            <a:pPr algn="ctr"/>
            <a:r>
              <a:rPr lang="es-ES" sz="1000">
                <a:latin typeface="Times New Roman" pitchFamily="18" charset="0"/>
              </a:rPr>
              <a:t>Gestión de</a:t>
            </a:r>
          </a:p>
          <a:p>
            <a:pPr algn="ctr"/>
            <a:r>
              <a:rPr lang="es-ES" sz="1000">
                <a:latin typeface="Times New Roman" pitchFamily="18" charset="0"/>
              </a:rPr>
              <a:t>Recursos</a:t>
            </a:r>
          </a:p>
        </p:txBody>
      </p:sp>
      <p:sp>
        <p:nvSpPr>
          <p:cNvPr id="31761" name="AutoShape 17"/>
          <p:cNvSpPr>
            <a:spLocks noChangeArrowheads="1"/>
          </p:cNvSpPr>
          <p:nvPr/>
        </p:nvSpPr>
        <p:spPr bwMode="auto">
          <a:xfrm>
            <a:off x="1836738" y="4581525"/>
            <a:ext cx="1152525" cy="647700"/>
          </a:xfrm>
          <a:prstGeom prst="diamond">
            <a:avLst/>
          </a:prstGeom>
          <a:noFill/>
          <a:ln w="9525">
            <a:solidFill>
              <a:schemeClr val="tx1"/>
            </a:solidFill>
            <a:miter lim="800000"/>
            <a:headEnd/>
            <a:tailEnd/>
          </a:ln>
        </p:spPr>
        <p:txBody>
          <a:bodyPr wrap="none" anchor="ctr"/>
          <a:lstStyle/>
          <a:p>
            <a:pPr algn="ctr"/>
            <a:r>
              <a:rPr lang="es-ES" sz="1000">
                <a:latin typeface="Times New Roman" pitchFamily="18" charset="0"/>
              </a:rPr>
              <a:t>¿Cumple?</a:t>
            </a:r>
          </a:p>
        </p:txBody>
      </p:sp>
      <p:sp>
        <p:nvSpPr>
          <p:cNvPr id="31762" name="Line 18"/>
          <p:cNvSpPr>
            <a:spLocks noChangeShapeType="1"/>
          </p:cNvSpPr>
          <p:nvPr/>
        </p:nvSpPr>
        <p:spPr bwMode="auto">
          <a:xfrm>
            <a:off x="2411413" y="2924175"/>
            <a:ext cx="0" cy="215900"/>
          </a:xfrm>
          <a:prstGeom prst="line">
            <a:avLst/>
          </a:prstGeom>
          <a:noFill/>
          <a:ln w="9525">
            <a:solidFill>
              <a:schemeClr val="tx1"/>
            </a:solidFill>
            <a:round/>
            <a:headEnd/>
            <a:tailEnd type="triangle" w="med" len="med"/>
          </a:ln>
        </p:spPr>
        <p:txBody>
          <a:bodyPr/>
          <a:lstStyle/>
          <a:p>
            <a:endParaRPr lang="es-ES"/>
          </a:p>
        </p:txBody>
      </p:sp>
      <p:sp>
        <p:nvSpPr>
          <p:cNvPr id="31763" name="Text Box 19"/>
          <p:cNvSpPr txBox="1">
            <a:spLocks noChangeArrowheads="1"/>
          </p:cNvSpPr>
          <p:nvPr/>
        </p:nvSpPr>
        <p:spPr bwMode="auto">
          <a:xfrm>
            <a:off x="3060700" y="2781300"/>
            <a:ext cx="1439863" cy="396875"/>
          </a:xfrm>
          <a:prstGeom prst="rect">
            <a:avLst/>
          </a:prstGeom>
          <a:noFill/>
          <a:ln w="9525">
            <a:noFill/>
            <a:miter lim="800000"/>
            <a:headEnd/>
            <a:tailEnd/>
          </a:ln>
        </p:spPr>
        <p:txBody>
          <a:bodyPr>
            <a:spAutoFit/>
          </a:bodyPr>
          <a:lstStyle/>
          <a:p>
            <a:pPr>
              <a:spcBef>
                <a:spcPct val="50000"/>
              </a:spcBef>
            </a:pPr>
            <a:r>
              <a:rPr lang="es-ES" sz="1000">
                <a:latin typeface="Times New Roman" pitchFamily="18" charset="0"/>
              </a:rPr>
              <a:t>Realización del Producto</a:t>
            </a:r>
          </a:p>
        </p:txBody>
      </p:sp>
      <p:sp>
        <p:nvSpPr>
          <p:cNvPr id="31764" name="Line 20"/>
          <p:cNvSpPr>
            <a:spLocks noChangeShapeType="1"/>
          </p:cNvSpPr>
          <p:nvPr/>
        </p:nvSpPr>
        <p:spPr bwMode="auto">
          <a:xfrm flipH="1">
            <a:off x="2986088" y="2276475"/>
            <a:ext cx="287337" cy="0"/>
          </a:xfrm>
          <a:prstGeom prst="line">
            <a:avLst/>
          </a:prstGeom>
          <a:noFill/>
          <a:ln w="9525">
            <a:solidFill>
              <a:schemeClr val="tx1"/>
            </a:solidFill>
            <a:round/>
            <a:headEnd/>
            <a:tailEnd type="triangle" w="med" len="med"/>
          </a:ln>
        </p:spPr>
        <p:txBody>
          <a:bodyPr/>
          <a:lstStyle/>
          <a:p>
            <a:endParaRPr lang="es-ES"/>
          </a:p>
        </p:txBody>
      </p:sp>
      <p:sp>
        <p:nvSpPr>
          <p:cNvPr id="31767" name="Text Box 23"/>
          <p:cNvSpPr txBox="1">
            <a:spLocks noChangeArrowheads="1"/>
          </p:cNvSpPr>
          <p:nvPr/>
        </p:nvSpPr>
        <p:spPr bwMode="auto">
          <a:xfrm>
            <a:off x="2628900" y="4508500"/>
            <a:ext cx="503238" cy="244475"/>
          </a:xfrm>
          <a:prstGeom prst="rect">
            <a:avLst/>
          </a:prstGeom>
          <a:noFill/>
          <a:ln w="9525">
            <a:noFill/>
            <a:miter lim="800000"/>
            <a:headEnd/>
            <a:tailEnd/>
          </a:ln>
        </p:spPr>
        <p:txBody>
          <a:bodyPr>
            <a:spAutoFit/>
          </a:bodyPr>
          <a:lstStyle/>
          <a:p>
            <a:pPr>
              <a:spcBef>
                <a:spcPct val="50000"/>
              </a:spcBef>
            </a:pPr>
            <a:r>
              <a:rPr lang="es-ES" sz="1000">
                <a:latin typeface="Times New Roman" pitchFamily="18" charset="0"/>
              </a:rPr>
              <a:t>No</a:t>
            </a:r>
          </a:p>
        </p:txBody>
      </p:sp>
      <p:sp>
        <p:nvSpPr>
          <p:cNvPr id="31769" name="AutoShape 25"/>
          <p:cNvSpPr>
            <a:spLocks noChangeArrowheads="1"/>
          </p:cNvSpPr>
          <p:nvPr/>
        </p:nvSpPr>
        <p:spPr bwMode="auto">
          <a:xfrm>
            <a:off x="6156325" y="3068638"/>
            <a:ext cx="1081088" cy="287337"/>
          </a:xfrm>
          <a:prstGeom prst="roundRect">
            <a:avLst>
              <a:gd name="adj" fmla="val 16667"/>
            </a:avLst>
          </a:prstGeom>
          <a:noFill/>
          <a:ln w="9525">
            <a:solidFill>
              <a:schemeClr val="tx1"/>
            </a:solidFill>
            <a:round/>
            <a:headEnd/>
            <a:tailEnd/>
          </a:ln>
        </p:spPr>
        <p:txBody>
          <a:bodyPr wrap="none" anchor="ctr"/>
          <a:lstStyle/>
          <a:p>
            <a:pPr algn="ctr"/>
            <a:r>
              <a:rPr lang="es-ES" sz="1000">
                <a:latin typeface="Times New Roman" pitchFamily="18" charset="0"/>
              </a:rPr>
              <a:t>Acción Correctiva</a:t>
            </a:r>
          </a:p>
        </p:txBody>
      </p:sp>
      <p:sp>
        <p:nvSpPr>
          <p:cNvPr id="31771" name="Line 27"/>
          <p:cNvSpPr>
            <a:spLocks noChangeShapeType="1"/>
          </p:cNvSpPr>
          <p:nvPr/>
        </p:nvSpPr>
        <p:spPr bwMode="auto">
          <a:xfrm>
            <a:off x="2411413" y="4292600"/>
            <a:ext cx="0" cy="287338"/>
          </a:xfrm>
          <a:prstGeom prst="line">
            <a:avLst/>
          </a:prstGeom>
          <a:noFill/>
          <a:ln w="9525">
            <a:solidFill>
              <a:schemeClr val="tx1"/>
            </a:solidFill>
            <a:round/>
            <a:headEnd/>
            <a:tailEnd type="triangle" w="med" len="med"/>
          </a:ln>
        </p:spPr>
        <p:txBody>
          <a:bodyPr/>
          <a:lstStyle/>
          <a:p>
            <a:endParaRPr lang="es-ES"/>
          </a:p>
        </p:txBody>
      </p:sp>
      <p:sp>
        <p:nvSpPr>
          <p:cNvPr id="31772" name="Text Box 28"/>
          <p:cNvSpPr txBox="1">
            <a:spLocks noChangeArrowheads="1"/>
          </p:cNvSpPr>
          <p:nvPr/>
        </p:nvSpPr>
        <p:spPr bwMode="auto">
          <a:xfrm>
            <a:off x="2630488" y="5129213"/>
            <a:ext cx="360362" cy="244475"/>
          </a:xfrm>
          <a:prstGeom prst="rect">
            <a:avLst/>
          </a:prstGeom>
          <a:noFill/>
          <a:ln w="9525">
            <a:noFill/>
            <a:miter lim="800000"/>
            <a:headEnd/>
            <a:tailEnd/>
          </a:ln>
        </p:spPr>
        <p:txBody>
          <a:bodyPr>
            <a:spAutoFit/>
          </a:bodyPr>
          <a:lstStyle/>
          <a:p>
            <a:pPr>
              <a:spcBef>
                <a:spcPct val="50000"/>
              </a:spcBef>
            </a:pPr>
            <a:r>
              <a:rPr lang="es-ES" sz="1000">
                <a:latin typeface="Times New Roman" pitchFamily="18" charset="0"/>
              </a:rPr>
              <a:t>Si</a:t>
            </a:r>
          </a:p>
        </p:txBody>
      </p:sp>
      <p:sp>
        <p:nvSpPr>
          <p:cNvPr id="31773" name="AutoShape 29"/>
          <p:cNvSpPr>
            <a:spLocks noChangeArrowheads="1"/>
          </p:cNvSpPr>
          <p:nvPr/>
        </p:nvSpPr>
        <p:spPr bwMode="auto">
          <a:xfrm>
            <a:off x="4211638" y="5373688"/>
            <a:ext cx="863600" cy="287337"/>
          </a:xfrm>
          <a:prstGeom prst="roundRect">
            <a:avLst>
              <a:gd name="adj" fmla="val 16667"/>
            </a:avLst>
          </a:prstGeom>
          <a:noFill/>
          <a:ln w="9525">
            <a:solidFill>
              <a:schemeClr val="tx1"/>
            </a:solidFill>
            <a:round/>
            <a:headEnd/>
            <a:tailEnd/>
          </a:ln>
        </p:spPr>
        <p:txBody>
          <a:bodyPr wrap="none" anchor="ctr"/>
          <a:lstStyle/>
          <a:p>
            <a:pPr algn="ctr"/>
            <a:r>
              <a:rPr lang="es-ES" sz="1000">
                <a:latin typeface="Times New Roman" pitchFamily="18" charset="0"/>
              </a:rPr>
              <a:t>Expedición</a:t>
            </a:r>
          </a:p>
        </p:txBody>
      </p:sp>
      <p:sp>
        <p:nvSpPr>
          <p:cNvPr id="31774" name="AutoShape 30"/>
          <p:cNvSpPr>
            <a:spLocks noChangeArrowheads="1"/>
          </p:cNvSpPr>
          <p:nvPr/>
        </p:nvSpPr>
        <p:spPr bwMode="auto">
          <a:xfrm>
            <a:off x="790575" y="5445125"/>
            <a:ext cx="901700" cy="504825"/>
          </a:xfrm>
          <a:prstGeom prst="roundRect">
            <a:avLst>
              <a:gd name="adj" fmla="val 16667"/>
            </a:avLst>
          </a:prstGeom>
          <a:noFill/>
          <a:ln w="9525">
            <a:solidFill>
              <a:schemeClr val="tx1"/>
            </a:solidFill>
            <a:round/>
            <a:headEnd/>
            <a:tailEnd/>
          </a:ln>
        </p:spPr>
        <p:txBody>
          <a:bodyPr wrap="none" anchor="ctr"/>
          <a:lstStyle/>
          <a:p>
            <a:pPr algn="ctr"/>
            <a:r>
              <a:rPr lang="es-ES" sz="1000">
                <a:latin typeface="Times New Roman" pitchFamily="18" charset="0"/>
              </a:rPr>
              <a:t>Medición de la</a:t>
            </a:r>
          </a:p>
          <a:p>
            <a:pPr algn="ctr"/>
            <a:r>
              <a:rPr lang="es-ES" sz="1000">
                <a:latin typeface="Times New Roman" pitchFamily="18" charset="0"/>
              </a:rPr>
              <a:t>Satisfacción del</a:t>
            </a:r>
          </a:p>
          <a:p>
            <a:pPr algn="ctr"/>
            <a:r>
              <a:rPr lang="es-ES" sz="1000">
                <a:latin typeface="Times New Roman" pitchFamily="18" charset="0"/>
              </a:rPr>
              <a:t>Cliente</a:t>
            </a:r>
          </a:p>
        </p:txBody>
      </p:sp>
      <p:sp>
        <p:nvSpPr>
          <p:cNvPr id="31775" name="Line 31"/>
          <p:cNvSpPr>
            <a:spLocks noChangeShapeType="1"/>
          </p:cNvSpPr>
          <p:nvPr/>
        </p:nvSpPr>
        <p:spPr bwMode="auto">
          <a:xfrm>
            <a:off x="1258888" y="5949950"/>
            <a:ext cx="0" cy="287338"/>
          </a:xfrm>
          <a:prstGeom prst="line">
            <a:avLst/>
          </a:prstGeom>
          <a:noFill/>
          <a:ln w="9525">
            <a:solidFill>
              <a:schemeClr val="tx1"/>
            </a:solidFill>
            <a:round/>
            <a:headEnd/>
            <a:tailEnd type="triangle" w="med" len="med"/>
          </a:ln>
        </p:spPr>
        <p:txBody>
          <a:bodyPr/>
          <a:lstStyle/>
          <a:p>
            <a:endParaRPr lang="es-ES"/>
          </a:p>
        </p:txBody>
      </p:sp>
      <p:sp>
        <p:nvSpPr>
          <p:cNvPr id="31776" name="AutoShape 32"/>
          <p:cNvSpPr>
            <a:spLocks noChangeArrowheads="1"/>
          </p:cNvSpPr>
          <p:nvPr/>
        </p:nvSpPr>
        <p:spPr bwMode="auto">
          <a:xfrm>
            <a:off x="755650" y="6237288"/>
            <a:ext cx="936625" cy="358775"/>
          </a:xfrm>
          <a:prstGeom prst="roundRect">
            <a:avLst>
              <a:gd name="adj" fmla="val 16667"/>
            </a:avLst>
          </a:prstGeom>
          <a:noFill/>
          <a:ln w="9525">
            <a:solidFill>
              <a:schemeClr val="tx1"/>
            </a:solidFill>
            <a:round/>
            <a:headEnd/>
            <a:tailEnd/>
          </a:ln>
        </p:spPr>
        <p:txBody>
          <a:bodyPr wrap="none" anchor="ctr"/>
          <a:lstStyle/>
          <a:p>
            <a:pPr algn="ctr"/>
            <a:r>
              <a:rPr lang="es-ES" sz="1000">
                <a:latin typeface="Times New Roman" pitchFamily="18" charset="0"/>
              </a:rPr>
              <a:t>Comunicación</a:t>
            </a:r>
          </a:p>
          <a:p>
            <a:pPr algn="ctr"/>
            <a:r>
              <a:rPr lang="es-ES" sz="1000">
                <a:latin typeface="Times New Roman" pitchFamily="18" charset="0"/>
              </a:rPr>
              <a:t>con el cliente</a:t>
            </a:r>
          </a:p>
        </p:txBody>
      </p:sp>
      <p:sp>
        <p:nvSpPr>
          <p:cNvPr id="31777" name="Line 33"/>
          <p:cNvSpPr>
            <a:spLocks noChangeShapeType="1"/>
          </p:cNvSpPr>
          <p:nvPr/>
        </p:nvSpPr>
        <p:spPr bwMode="auto">
          <a:xfrm flipH="1">
            <a:off x="1692275" y="5589588"/>
            <a:ext cx="2519363" cy="0"/>
          </a:xfrm>
          <a:prstGeom prst="line">
            <a:avLst/>
          </a:prstGeom>
          <a:noFill/>
          <a:ln w="9525">
            <a:solidFill>
              <a:schemeClr val="tx1"/>
            </a:solidFill>
            <a:round/>
            <a:headEnd/>
            <a:tailEnd type="triangle" w="med" len="med"/>
          </a:ln>
        </p:spPr>
        <p:txBody>
          <a:bodyPr/>
          <a:lstStyle/>
          <a:p>
            <a:endParaRPr lang="es-ES"/>
          </a:p>
        </p:txBody>
      </p:sp>
      <p:sp>
        <p:nvSpPr>
          <p:cNvPr id="31778" name="AutoShape 34"/>
          <p:cNvSpPr>
            <a:spLocks noChangeArrowheads="1"/>
          </p:cNvSpPr>
          <p:nvPr/>
        </p:nvSpPr>
        <p:spPr bwMode="auto">
          <a:xfrm>
            <a:off x="7631113" y="3500438"/>
            <a:ext cx="1512887" cy="360362"/>
          </a:xfrm>
          <a:prstGeom prst="roundRect">
            <a:avLst>
              <a:gd name="adj" fmla="val 16667"/>
            </a:avLst>
          </a:prstGeom>
          <a:noFill/>
          <a:ln w="9525">
            <a:solidFill>
              <a:schemeClr val="tx1"/>
            </a:solidFill>
            <a:round/>
            <a:headEnd/>
            <a:tailEnd/>
          </a:ln>
        </p:spPr>
        <p:txBody>
          <a:bodyPr wrap="none" anchor="ctr"/>
          <a:lstStyle/>
          <a:p>
            <a:pPr algn="ctr"/>
            <a:r>
              <a:rPr lang="es-ES" sz="1000">
                <a:latin typeface="Times New Roman" pitchFamily="18" charset="0"/>
              </a:rPr>
              <a:t>Revisión por la Dirección</a:t>
            </a:r>
          </a:p>
        </p:txBody>
      </p:sp>
      <p:sp>
        <p:nvSpPr>
          <p:cNvPr id="31779" name="Line 35"/>
          <p:cNvSpPr>
            <a:spLocks noChangeShapeType="1"/>
          </p:cNvSpPr>
          <p:nvPr/>
        </p:nvSpPr>
        <p:spPr bwMode="auto">
          <a:xfrm>
            <a:off x="2413000" y="5229225"/>
            <a:ext cx="0" cy="287338"/>
          </a:xfrm>
          <a:prstGeom prst="line">
            <a:avLst/>
          </a:prstGeom>
          <a:noFill/>
          <a:ln w="9525">
            <a:solidFill>
              <a:schemeClr val="tx1"/>
            </a:solidFill>
            <a:round/>
            <a:headEnd/>
            <a:tailEnd/>
          </a:ln>
        </p:spPr>
        <p:txBody>
          <a:bodyPr/>
          <a:lstStyle/>
          <a:p>
            <a:endParaRPr lang="es-ES"/>
          </a:p>
        </p:txBody>
      </p:sp>
      <p:sp>
        <p:nvSpPr>
          <p:cNvPr id="31780" name="Line 36"/>
          <p:cNvSpPr>
            <a:spLocks noChangeShapeType="1"/>
          </p:cNvSpPr>
          <p:nvPr/>
        </p:nvSpPr>
        <p:spPr bwMode="auto">
          <a:xfrm>
            <a:off x="2411413" y="5516563"/>
            <a:ext cx="1800225" cy="0"/>
          </a:xfrm>
          <a:prstGeom prst="line">
            <a:avLst/>
          </a:prstGeom>
          <a:noFill/>
          <a:ln w="9525">
            <a:solidFill>
              <a:schemeClr val="tx1"/>
            </a:solidFill>
            <a:round/>
            <a:headEnd/>
            <a:tailEnd type="triangle" w="med" len="med"/>
          </a:ln>
        </p:spPr>
        <p:txBody>
          <a:bodyPr/>
          <a:lstStyle/>
          <a:p>
            <a:endParaRPr lang="es-ES"/>
          </a:p>
        </p:txBody>
      </p:sp>
      <p:sp>
        <p:nvSpPr>
          <p:cNvPr id="31782" name="AutoShape 38"/>
          <p:cNvSpPr>
            <a:spLocks noChangeArrowheads="1"/>
          </p:cNvSpPr>
          <p:nvPr/>
        </p:nvSpPr>
        <p:spPr bwMode="auto">
          <a:xfrm>
            <a:off x="7847013" y="4149725"/>
            <a:ext cx="936625" cy="431800"/>
          </a:xfrm>
          <a:prstGeom prst="roundRect">
            <a:avLst>
              <a:gd name="adj" fmla="val 16667"/>
            </a:avLst>
          </a:prstGeom>
          <a:noFill/>
          <a:ln w="9525">
            <a:solidFill>
              <a:schemeClr val="tx1"/>
            </a:solidFill>
            <a:round/>
            <a:headEnd/>
            <a:tailEnd/>
          </a:ln>
        </p:spPr>
        <p:txBody>
          <a:bodyPr wrap="none" anchor="ctr"/>
          <a:lstStyle/>
          <a:p>
            <a:pPr algn="ctr"/>
            <a:r>
              <a:rPr lang="es-ES" sz="1000">
                <a:latin typeface="Times New Roman" pitchFamily="18" charset="0"/>
              </a:rPr>
              <a:t>Mejora Eficacia</a:t>
            </a:r>
          </a:p>
          <a:p>
            <a:pPr algn="ctr"/>
            <a:r>
              <a:rPr lang="es-ES" sz="1000">
                <a:latin typeface="Times New Roman" pitchFamily="18" charset="0"/>
              </a:rPr>
              <a:t>SCG</a:t>
            </a:r>
          </a:p>
        </p:txBody>
      </p:sp>
      <p:sp>
        <p:nvSpPr>
          <p:cNvPr id="31785" name="Line 41"/>
          <p:cNvSpPr>
            <a:spLocks noChangeShapeType="1"/>
          </p:cNvSpPr>
          <p:nvPr/>
        </p:nvSpPr>
        <p:spPr bwMode="auto">
          <a:xfrm>
            <a:off x="7451725" y="5084763"/>
            <a:ext cx="179388" cy="0"/>
          </a:xfrm>
          <a:prstGeom prst="line">
            <a:avLst/>
          </a:prstGeom>
          <a:noFill/>
          <a:ln w="9525">
            <a:solidFill>
              <a:schemeClr val="tx1"/>
            </a:solidFill>
            <a:round/>
            <a:headEnd/>
            <a:tailEnd type="triangle" w="med" len="med"/>
          </a:ln>
        </p:spPr>
        <p:txBody>
          <a:bodyPr/>
          <a:lstStyle/>
          <a:p>
            <a:endParaRPr lang="es-ES"/>
          </a:p>
        </p:txBody>
      </p:sp>
      <p:sp>
        <p:nvSpPr>
          <p:cNvPr id="31786" name="AutoShape 42"/>
          <p:cNvSpPr>
            <a:spLocks noChangeArrowheads="1"/>
          </p:cNvSpPr>
          <p:nvPr/>
        </p:nvSpPr>
        <p:spPr bwMode="auto">
          <a:xfrm>
            <a:off x="7631113" y="4868863"/>
            <a:ext cx="1439862" cy="504825"/>
          </a:xfrm>
          <a:prstGeom prst="roundRect">
            <a:avLst>
              <a:gd name="adj" fmla="val 16667"/>
            </a:avLst>
          </a:prstGeom>
          <a:noFill/>
          <a:ln w="9525">
            <a:solidFill>
              <a:schemeClr val="tx1"/>
            </a:solidFill>
            <a:round/>
            <a:headEnd/>
            <a:tailEnd/>
          </a:ln>
        </p:spPr>
        <p:txBody>
          <a:bodyPr wrap="none" anchor="ctr"/>
          <a:lstStyle/>
          <a:p>
            <a:pPr algn="ctr"/>
            <a:r>
              <a:rPr lang="es-ES" sz="1000">
                <a:latin typeface="Times New Roman" pitchFamily="18" charset="0"/>
              </a:rPr>
              <a:t>Mejora del Servicio en</a:t>
            </a:r>
          </a:p>
          <a:p>
            <a:pPr algn="ctr"/>
            <a:r>
              <a:rPr lang="es-ES" sz="1000">
                <a:latin typeface="Times New Roman" pitchFamily="18" charset="0"/>
              </a:rPr>
              <a:t>relación con los</a:t>
            </a:r>
          </a:p>
          <a:p>
            <a:pPr algn="ctr"/>
            <a:r>
              <a:rPr lang="es-ES" sz="1000">
                <a:latin typeface="Times New Roman" pitchFamily="18" charset="0"/>
              </a:rPr>
              <a:t>requisitos del cliente</a:t>
            </a:r>
          </a:p>
        </p:txBody>
      </p:sp>
      <p:sp>
        <p:nvSpPr>
          <p:cNvPr id="31787" name="AutoShape 43"/>
          <p:cNvSpPr>
            <a:spLocks noChangeArrowheads="1"/>
          </p:cNvSpPr>
          <p:nvPr/>
        </p:nvSpPr>
        <p:spPr bwMode="auto">
          <a:xfrm>
            <a:off x="7631113" y="6165850"/>
            <a:ext cx="1439862" cy="504825"/>
          </a:xfrm>
          <a:prstGeom prst="roundRect">
            <a:avLst>
              <a:gd name="adj" fmla="val 16667"/>
            </a:avLst>
          </a:prstGeom>
          <a:noFill/>
          <a:ln w="9525">
            <a:solidFill>
              <a:schemeClr val="tx1"/>
            </a:solidFill>
            <a:round/>
            <a:headEnd/>
            <a:tailEnd/>
          </a:ln>
        </p:spPr>
        <p:txBody>
          <a:bodyPr wrap="none" anchor="ctr"/>
          <a:lstStyle/>
          <a:p>
            <a:pPr algn="ctr"/>
            <a:r>
              <a:rPr lang="es-ES" sz="1000">
                <a:latin typeface="Times New Roman" pitchFamily="18" charset="0"/>
              </a:rPr>
              <a:t>Necesidad de Recursos</a:t>
            </a:r>
          </a:p>
        </p:txBody>
      </p:sp>
      <p:sp>
        <p:nvSpPr>
          <p:cNvPr id="31788" name="AutoShape 44"/>
          <p:cNvSpPr>
            <a:spLocks noChangeArrowheads="1"/>
          </p:cNvSpPr>
          <p:nvPr/>
        </p:nvSpPr>
        <p:spPr bwMode="auto">
          <a:xfrm>
            <a:off x="7667625" y="5516563"/>
            <a:ext cx="1476375" cy="576262"/>
          </a:xfrm>
          <a:prstGeom prst="roundRect">
            <a:avLst>
              <a:gd name="adj" fmla="val 16667"/>
            </a:avLst>
          </a:prstGeom>
          <a:noFill/>
          <a:ln w="9525">
            <a:solidFill>
              <a:schemeClr val="tx1"/>
            </a:solidFill>
            <a:round/>
            <a:headEnd/>
            <a:tailEnd/>
          </a:ln>
        </p:spPr>
        <p:txBody>
          <a:bodyPr wrap="none" anchor="ctr"/>
          <a:lstStyle/>
          <a:p>
            <a:pPr algn="ctr"/>
            <a:r>
              <a:rPr lang="es-ES" sz="1000">
                <a:latin typeface="Times New Roman" pitchFamily="18" charset="0"/>
              </a:rPr>
              <a:t>Mejora de la </a:t>
            </a:r>
          </a:p>
          <a:p>
            <a:pPr algn="ctr"/>
            <a:r>
              <a:rPr lang="es-ES" sz="1000">
                <a:latin typeface="Times New Roman" pitchFamily="18" charset="0"/>
              </a:rPr>
              <a:t>eficacia del SCG</a:t>
            </a:r>
          </a:p>
          <a:p>
            <a:pPr algn="ctr"/>
            <a:r>
              <a:rPr lang="es-ES" sz="1000">
                <a:latin typeface="Times New Roman" pitchFamily="18" charset="0"/>
              </a:rPr>
              <a:t>y sus procesos</a:t>
            </a:r>
          </a:p>
        </p:txBody>
      </p:sp>
      <p:sp>
        <p:nvSpPr>
          <p:cNvPr id="31789" name="Line 45"/>
          <p:cNvSpPr>
            <a:spLocks noChangeShapeType="1"/>
          </p:cNvSpPr>
          <p:nvPr/>
        </p:nvSpPr>
        <p:spPr bwMode="auto">
          <a:xfrm>
            <a:off x="7451725" y="6524625"/>
            <a:ext cx="144463" cy="0"/>
          </a:xfrm>
          <a:prstGeom prst="line">
            <a:avLst/>
          </a:prstGeom>
          <a:noFill/>
          <a:ln w="9525">
            <a:solidFill>
              <a:schemeClr val="tx1"/>
            </a:solidFill>
            <a:round/>
            <a:headEnd/>
            <a:tailEnd type="triangle" w="med" len="med"/>
          </a:ln>
        </p:spPr>
        <p:txBody>
          <a:bodyPr/>
          <a:lstStyle/>
          <a:p>
            <a:endParaRPr lang="es-ES"/>
          </a:p>
        </p:txBody>
      </p:sp>
      <p:sp>
        <p:nvSpPr>
          <p:cNvPr id="31803" name="Text Box 59"/>
          <p:cNvSpPr txBox="1">
            <a:spLocks noChangeArrowheads="1"/>
          </p:cNvSpPr>
          <p:nvPr/>
        </p:nvSpPr>
        <p:spPr bwMode="auto">
          <a:xfrm>
            <a:off x="828675" y="1268413"/>
            <a:ext cx="863600" cy="274637"/>
          </a:xfrm>
          <a:prstGeom prst="rect">
            <a:avLst/>
          </a:prstGeom>
          <a:solidFill>
            <a:schemeClr val="accent1"/>
          </a:solidFill>
          <a:ln w="9525">
            <a:noFill/>
            <a:miter lim="800000"/>
            <a:headEnd/>
            <a:tailEnd/>
          </a:ln>
        </p:spPr>
        <p:txBody>
          <a:bodyPr>
            <a:spAutoFit/>
          </a:bodyPr>
          <a:lstStyle/>
          <a:p>
            <a:pPr algn="ctr">
              <a:spcBef>
                <a:spcPct val="50000"/>
              </a:spcBef>
            </a:pPr>
            <a:r>
              <a:rPr lang="es-ES" sz="1200">
                <a:latin typeface="Times New Roman" pitchFamily="18" charset="0"/>
              </a:rPr>
              <a:t>Comercial</a:t>
            </a:r>
          </a:p>
        </p:txBody>
      </p:sp>
      <p:sp>
        <p:nvSpPr>
          <p:cNvPr id="31804" name="Text Box 60"/>
          <p:cNvSpPr txBox="1">
            <a:spLocks noChangeArrowheads="1"/>
          </p:cNvSpPr>
          <p:nvPr/>
        </p:nvSpPr>
        <p:spPr bwMode="auto">
          <a:xfrm>
            <a:off x="2266950" y="1268413"/>
            <a:ext cx="1296988" cy="274637"/>
          </a:xfrm>
          <a:prstGeom prst="rect">
            <a:avLst/>
          </a:prstGeom>
          <a:solidFill>
            <a:schemeClr val="accent1"/>
          </a:solidFill>
          <a:ln w="9525" algn="ctr">
            <a:noFill/>
            <a:miter lim="800000"/>
            <a:headEnd/>
            <a:tailEnd/>
          </a:ln>
        </p:spPr>
        <p:txBody>
          <a:bodyPr>
            <a:spAutoFit/>
          </a:bodyPr>
          <a:lstStyle/>
          <a:p>
            <a:pPr algn="ctr">
              <a:spcBef>
                <a:spcPct val="50000"/>
              </a:spcBef>
            </a:pPr>
            <a:r>
              <a:rPr lang="es-ES" sz="1200">
                <a:latin typeface="Times New Roman" pitchFamily="18" charset="0"/>
              </a:rPr>
              <a:t>Planificación</a:t>
            </a:r>
          </a:p>
        </p:txBody>
      </p:sp>
      <p:sp>
        <p:nvSpPr>
          <p:cNvPr id="31805" name="Text Box 61"/>
          <p:cNvSpPr txBox="1">
            <a:spLocks noChangeArrowheads="1"/>
          </p:cNvSpPr>
          <p:nvPr/>
        </p:nvSpPr>
        <p:spPr bwMode="auto">
          <a:xfrm>
            <a:off x="4140200" y="1268413"/>
            <a:ext cx="936625" cy="274637"/>
          </a:xfrm>
          <a:prstGeom prst="rect">
            <a:avLst/>
          </a:prstGeom>
          <a:solidFill>
            <a:schemeClr val="accent1"/>
          </a:solidFill>
          <a:ln w="9525" algn="ctr">
            <a:noFill/>
            <a:miter lim="800000"/>
            <a:headEnd/>
            <a:tailEnd/>
          </a:ln>
        </p:spPr>
        <p:txBody>
          <a:bodyPr>
            <a:spAutoFit/>
          </a:bodyPr>
          <a:lstStyle/>
          <a:p>
            <a:pPr algn="ctr">
              <a:spcBef>
                <a:spcPct val="50000"/>
              </a:spcBef>
            </a:pPr>
            <a:r>
              <a:rPr lang="es-ES" sz="1200">
                <a:latin typeface="Times New Roman" pitchFamily="18" charset="0"/>
              </a:rPr>
              <a:t>Expedición</a:t>
            </a:r>
          </a:p>
        </p:txBody>
      </p:sp>
      <p:sp>
        <p:nvSpPr>
          <p:cNvPr id="31806" name="Text Box 62"/>
          <p:cNvSpPr txBox="1">
            <a:spLocks noChangeArrowheads="1"/>
          </p:cNvSpPr>
          <p:nvPr/>
        </p:nvSpPr>
        <p:spPr bwMode="auto">
          <a:xfrm>
            <a:off x="5653088" y="1268413"/>
            <a:ext cx="1295400" cy="274637"/>
          </a:xfrm>
          <a:prstGeom prst="rect">
            <a:avLst/>
          </a:prstGeom>
          <a:solidFill>
            <a:schemeClr val="accent1"/>
          </a:solidFill>
          <a:ln w="9525" algn="ctr">
            <a:noFill/>
            <a:miter lim="800000"/>
            <a:headEnd/>
            <a:tailEnd/>
          </a:ln>
        </p:spPr>
        <p:txBody>
          <a:bodyPr>
            <a:spAutoFit/>
          </a:bodyPr>
          <a:lstStyle/>
          <a:p>
            <a:pPr algn="ctr">
              <a:spcBef>
                <a:spcPct val="50000"/>
              </a:spcBef>
            </a:pPr>
            <a:r>
              <a:rPr lang="es-ES" sz="1200">
                <a:latin typeface="Times New Roman" pitchFamily="18" charset="0"/>
              </a:rPr>
              <a:t>Administración</a:t>
            </a:r>
          </a:p>
        </p:txBody>
      </p:sp>
      <p:sp>
        <p:nvSpPr>
          <p:cNvPr id="31807" name="Text Box 63"/>
          <p:cNvSpPr txBox="1">
            <a:spLocks noChangeArrowheads="1"/>
          </p:cNvSpPr>
          <p:nvPr/>
        </p:nvSpPr>
        <p:spPr bwMode="auto">
          <a:xfrm>
            <a:off x="7596188" y="1268413"/>
            <a:ext cx="1079500" cy="457200"/>
          </a:xfrm>
          <a:prstGeom prst="rect">
            <a:avLst/>
          </a:prstGeom>
          <a:solidFill>
            <a:schemeClr val="accent1"/>
          </a:solidFill>
          <a:ln w="9525" algn="ctr">
            <a:noFill/>
            <a:miter lim="800000"/>
            <a:headEnd/>
            <a:tailEnd/>
          </a:ln>
        </p:spPr>
        <p:txBody>
          <a:bodyPr>
            <a:spAutoFit/>
          </a:bodyPr>
          <a:lstStyle/>
          <a:p>
            <a:pPr algn="ctr">
              <a:spcBef>
                <a:spcPct val="50000"/>
              </a:spcBef>
            </a:pPr>
            <a:r>
              <a:rPr lang="es-ES" sz="1200">
                <a:latin typeface="Times New Roman" pitchFamily="18" charset="0"/>
              </a:rPr>
              <a:t>Dirección y Calidad</a:t>
            </a:r>
          </a:p>
        </p:txBody>
      </p:sp>
      <p:sp>
        <p:nvSpPr>
          <p:cNvPr id="31808" name="Line 64"/>
          <p:cNvSpPr>
            <a:spLocks noChangeShapeType="1"/>
          </p:cNvSpPr>
          <p:nvPr/>
        </p:nvSpPr>
        <p:spPr bwMode="auto">
          <a:xfrm>
            <a:off x="6372225" y="2420938"/>
            <a:ext cx="0" cy="647700"/>
          </a:xfrm>
          <a:prstGeom prst="line">
            <a:avLst/>
          </a:prstGeom>
          <a:noFill/>
          <a:ln w="9525">
            <a:solidFill>
              <a:schemeClr val="tx1"/>
            </a:solidFill>
            <a:round/>
            <a:headEnd/>
            <a:tailEnd type="triangle" w="med" len="med"/>
          </a:ln>
        </p:spPr>
        <p:txBody>
          <a:bodyPr/>
          <a:lstStyle/>
          <a:p>
            <a:endParaRPr lang="es-ES"/>
          </a:p>
        </p:txBody>
      </p:sp>
      <p:sp>
        <p:nvSpPr>
          <p:cNvPr id="31809" name="Line 65"/>
          <p:cNvSpPr>
            <a:spLocks noChangeShapeType="1"/>
          </p:cNvSpPr>
          <p:nvPr/>
        </p:nvSpPr>
        <p:spPr bwMode="auto">
          <a:xfrm>
            <a:off x="5867400" y="2420938"/>
            <a:ext cx="0" cy="287337"/>
          </a:xfrm>
          <a:prstGeom prst="line">
            <a:avLst/>
          </a:prstGeom>
          <a:noFill/>
          <a:ln w="9525">
            <a:solidFill>
              <a:schemeClr val="tx1"/>
            </a:solidFill>
            <a:round/>
            <a:headEnd/>
            <a:tailEnd type="triangle" w="med" len="med"/>
          </a:ln>
        </p:spPr>
        <p:txBody>
          <a:bodyPr/>
          <a:lstStyle/>
          <a:p>
            <a:endParaRPr lang="es-ES"/>
          </a:p>
        </p:txBody>
      </p:sp>
      <p:sp>
        <p:nvSpPr>
          <p:cNvPr id="31810" name="Line 66"/>
          <p:cNvSpPr>
            <a:spLocks noChangeShapeType="1"/>
          </p:cNvSpPr>
          <p:nvPr/>
        </p:nvSpPr>
        <p:spPr bwMode="auto">
          <a:xfrm>
            <a:off x="6156325" y="2781300"/>
            <a:ext cx="1800225" cy="0"/>
          </a:xfrm>
          <a:prstGeom prst="line">
            <a:avLst/>
          </a:prstGeom>
          <a:noFill/>
          <a:ln w="9525">
            <a:solidFill>
              <a:schemeClr val="tx1"/>
            </a:solidFill>
            <a:round/>
            <a:headEnd/>
            <a:tailEnd/>
          </a:ln>
        </p:spPr>
        <p:txBody>
          <a:bodyPr/>
          <a:lstStyle/>
          <a:p>
            <a:endParaRPr lang="es-ES"/>
          </a:p>
        </p:txBody>
      </p:sp>
      <p:sp>
        <p:nvSpPr>
          <p:cNvPr id="31811" name="Line 67"/>
          <p:cNvSpPr>
            <a:spLocks noChangeShapeType="1"/>
          </p:cNvSpPr>
          <p:nvPr/>
        </p:nvSpPr>
        <p:spPr bwMode="auto">
          <a:xfrm>
            <a:off x="7956550" y="2781300"/>
            <a:ext cx="0" cy="719138"/>
          </a:xfrm>
          <a:prstGeom prst="line">
            <a:avLst/>
          </a:prstGeom>
          <a:noFill/>
          <a:ln w="9525">
            <a:solidFill>
              <a:schemeClr val="tx1"/>
            </a:solidFill>
            <a:round/>
            <a:headEnd/>
            <a:tailEnd type="triangle" w="med" len="med"/>
          </a:ln>
        </p:spPr>
        <p:txBody>
          <a:bodyPr/>
          <a:lstStyle/>
          <a:p>
            <a:endParaRPr lang="es-ES"/>
          </a:p>
        </p:txBody>
      </p:sp>
      <p:sp>
        <p:nvSpPr>
          <p:cNvPr id="31813" name="Line 69"/>
          <p:cNvSpPr>
            <a:spLocks noChangeShapeType="1"/>
          </p:cNvSpPr>
          <p:nvPr/>
        </p:nvSpPr>
        <p:spPr bwMode="auto">
          <a:xfrm>
            <a:off x="6516688" y="2349500"/>
            <a:ext cx="1511300" cy="0"/>
          </a:xfrm>
          <a:prstGeom prst="line">
            <a:avLst/>
          </a:prstGeom>
          <a:noFill/>
          <a:ln w="9525">
            <a:solidFill>
              <a:schemeClr val="tx1"/>
            </a:solidFill>
            <a:round/>
            <a:headEnd/>
            <a:tailEnd/>
          </a:ln>
        </p:spPr>
        <p:txBody>
          <a:bodyPr/>
          <a:lstStyle/>
          <a:p>
            <a:endParaRPr lang="es-ES"/>
          </a:p>
        </p:txBody>
      </p:sp>
      <p:sp>
        <p:nvSpPr>
          <p:cNvPr id="31814" name="Line 70"/>
          <p:cNvSpPr>
            <a:spLocks noChangeShapeType="1"/>
          </p:cNvSpPr>
          <p:nvPr/>
        </p:nvSpPr>
        <p:spPr bwMode="auto">
          <a:xfrm>
            <a:off x="8027988" y="2349500"/>
            <a:ext cx="0" cy="1150938"/>
          </a:xfrm>
          <a:prstGeom prst="line">
            <a:avLst/>
          </a:prstGeom>
          <a:noFill/>
          <a:ln w="9525">
            <a:solidFill>
              <a:schemeClr val="tx1"/>
            </a:solidFill>
            <a:round/>
            <a:headEnd/>
            <a:tailEnd type="triangle" w="med" len="med"/>
          </a:ln>
        </p:spPr>
        <p:txBody>
          <a:bodyPr/>
          <a:lstStyle/>
          <a:p>
            <a:endParaRPr lang="es-ES"/>
          </a:p>
        </p:txBody>
      </p:sp>
      <p:sp>
        <p:nvSpPr>
          <p:cNvPr id="31816" name="Line 72"/>
          <p:cNvSpPr>
            <a:spLocks noChangeShapeType="1"/>
          </p:cNvSpPr>
          <p:nvPr/>
        </p:nvSpPr>
        <p:spPr bwMode="auto">
          <a:xfrm>
            <a:off x="7235825" y="3644900"/>
            <a:ext cx="360363" cy="0"/>
          </a:xfrm>
          <a:prstGeom prst="line">
            <a:avLst/>
          </a:prstGeom>
          <a:noFill/>
          <a:ln w="9525">
            <a:solidFill>
              <a:schemeClr val="tx1"/>
            </a:solidFill>
            <a:round/>
            <a:headEnd/>
            <a:tailEnd type="triangle" w="med" len="med"/>
          </a:ln>
        </p:spPr>
        <p:txBody>
          <a:bodyPr/>
          <a:lstStyle/>
          <a:p>
            <a:endParaRPr lang="es-ES"/>
          </a:p>
        </p:txBody>
      </p:sp>
      <p:sp>
        <p:nvSpPr>
          <p:cNvPr id="31817" name="Line 73"/>
          <p:cNvSpPr>
            <a:spLocks noChangeShapeType="1"/>
          </p:cNvSpPr>
          <p:nvPr/>
        </p:nvSpPr>
        <p:spPr bwMode="auto">
          <a:xfrm>
            <a:off x="3995738" y="2133600"/>
            <a:ext cx="4105275" cy="0"/>
          </a:xfrm>
          <a:prstGeom prst="line">
            <a:avLst/>
          </a:prstGeom>
          <a:noFill/>
          <a:ln w="9525">
            <a:solidFill>
              <a:schemeClr val="tx1"/>
            </a:solidFill>
            <a:round/>
            <a:headEnd/>
            <a:tailEnd/>
          </a:ln>
        </p:spPr>
        <p:txBody>
          <a:bodyPr/>
          <a:lstStyle/>
          <a:p>
            <a:endParaRPr lang="es-ES"/>
          </a:p>
        </p:txBody>
      </p:sp>
      <p:sp>
        <p:nvSpPr>
          <p:cNvPr id="31818" name="Line 74"/>
          <p:cNvSpPr>
            <a:spLocks noChangeShapeType="1"/>
          </p:cNvSpPr>
          <p:nvPr/>
        </p:nvSpPr>
        <p:spPr bwMode="auto">
          <a:xfrm rot="10800000" flipV="1">
            <a:off x="8101013" y="2133600"/>
            <a:ext cx="0" cy="1366838"/>
          </a:xfrm>
          <a:prstGeom prst="line">
            <a:avLst/>
          </a:prstGeom>
          <a:noFill/>
          <a:ln w="9525">
            <a:solidFill>
              <a:schemeClr val="tx1"/>
            </a:solidFill>
            <a:round/>
            <a:headEnd/>
            <a:tailEnd type="triangle" w="med" len="med"/>
          </a:ln>
        </p:spPr>
        <p:txBody>
          <a:bodyPr/>
          <a:lstStyle/>
          <a:p>
            <a:endParaRPr lang="es-ES"/>
          </a:p>
        </p:txBody>
      </p:sp>
      <p:sp>
        <p:nvSpPr>
          <p:cNvPr id="31819" name="Line 75"/>
          <p:cNvSpPr>
            <a:spLocks noChangeShapeType="1"/>
          </p:cNvSpPr>
          <p:nvPr/>
        </p:nvSpPr>
        <p:spPr bwMode="auto">
          <a:xfrm>
            <a:off x="8423275" y="3860800"/>
            <a:ext cx="0" cy="288925"/>
          </a:xfrm>
          <a:prstGeom prst="line">
            <a:avLst/>
          </a:prstGeom>
          <a:noFill/>
          <a:ln w="9525">
            <a:solidFill>
              <a:schemeClr val="tx1"/>
            </a:solidFill>
            <a:round/>
            <a:headEnd/>
            <a:tailEnd type="triangle" w="med" len="med"/>
          </a:ln>
        </p:spPr>
        <p:txBody>
          <a:bodyPr/>
          <a:lstStyle/>
          <a:p>
            <a:endParaRPr lang="es-ES"/>
          </a:p>
        </p:txBody>
      </p:sp>
      <p:sp>
        <p:nvSpPr>
          <p:cNvPr id="31822" name="Line 78"/>
          <p:cNvSpPr>
            <a:spLocks noChangeShapeType="1"/>
          </p:cNvSpPr>
          <p:nvPr/>
        </p:nvSpPr>
        <p:spPr bwMode="auto">
          <a:xfrm>
            <a:off x="7451725" y="4508500"/>
            <a:ext cx="395288" cy="0"/>
          </a:xfrm>
          <a:prstGeom prst="line">
            <a:avLst/>
          </a:prstGeom>
          <a:noFill/>
          <a:ln w="9525">
            <a:solidFill>
              <a:schemeClr val="tx1"/>
            </a:solidFill>
            <a:round/>
            <a:headEnd/>
            <a:tailEnd/>
          </a:ln>
        </p:spPr>
        <p:txBody>
          <a:bodyPr/>
          <a:lstStyle/>
          <a:p>
            <a:endParaRPr lang="es-ES"/>
          </a:p>
        </p:txBody>
      </p:sp>
      <p:sp>
        <p:nvSpPr>
          <p:cNvPr id="31825" name="Line 81"/>
          <p:cNvSpPr>
            <a:spLocks noChangeShapeType="1"/>
          </p:cNvSpPr>
          <p:nvPr/>
        </p:nvSpPr>
        <p:spPr bwMode="auto">
          <a:xfrm>
            <a:off x="1692275" y="5805488"/>
            <a:ext cx="3887788" cy="0"/>
          </a:xfrm>
          <a:prstGeom prst="line">
            <a:avLst/>
          </a:prstGeom>
          <a:noFill/>
          <a:ln w="9525">
            <a:solidFill>
              <a:schemeClr val="tx1"/>
            </a:solidFill>
            <a:round/>
            <a:headEnd/>
            <a:tailEnd/>
          </a:ln>
        </p:spPr>
        <p:txBody>
          <a:bodyPr/>
          <a:lstStyle/>
          <a:p>
            <a:endParaRPr lang="es-ES"/>
          </a:p>
        </p:txBody>
      </p:sp>
      <p:sp>
        <p:nvSpPr>
          <p:cNvPr id="31826" name="Line 82"/>
          <p:cNvSpPr>
            <a:spLocks noChangeShapeType="1"/>
          </p:cNvSpPr>
          <p:nvPr/>
        </p:nvSpPr>
        <p:spPr bwMode="auto">
          <a:xfrm flipV="1">
            <a:off x="5580063" y="3789363"/>
            <a:ext cx="2016125" cy="2016125"/>
          </a:xfrm>
          <a:prstGeom prst="line">
            <a:avLst/>
          </a:prstGeom>
          <a:noFill/>
          <a:ln w="9525">
            <a:solidFill>
              <a:schemeClr val="tx1"/>
            </a:solidFill>
            <a:round/>
            <a:headEnd/>
            <a:tailEnd type="triangle" w="med" len="med"/>
          </a:ln>
        </p:spPr>
        <p:txBody>
          <a:bodyPr/>
          <a:lstStyle/>
          <a:p>
            <a:endParaRPr lang="es-ES"/>
          </a:p>
        </p:txBody>
      </p:sp>
      <p:sp>
        <p:nvSpPr>
          <p:cNvPr id="31827" name="Line 83"/>
          <p:cNvSpPr>
            <a:spLocks noChangeShapeType="1"/>
          </p:cNvSpPr>
          <p:nvPr/>
        </p:nvSpPr>
        <p:spPr bwMode="auto">
          <a:xfrm>
            <a:off x="1835150" y="1125538"/>
            <a:ext cx="0" cy="5472112"/>
          </a:xfrm>
          <a:prstGeom prst="line">
            <a:avLst/>
          </a:prstGeom>
          <a:noFill/>
          <a:ln w="28575">
            <a:solidFill>
              <a:schemeClr val="tx1"/>
            </a:solidFill>
            <a:prstDash val="dash"/>
            <a:round/>
            <a:headEnd/>
            <a:tailEnd/>
          </a:ln>
        </p:spPr>
        <p:txBody>
          <a:bodyPr/>
          <a:lstStyle/>
          <a:p>
            <a:endParaRPr lang="es-ES"/>
          </a:p>
        </p:txBody>
      </p:sp>
      <p:sp>
        <p:nvSpPr>
          <p:cNvPr id="31828" name="Line 84"/>
          <p:cNvSpPr>
            <a:spLocks noChangeShapeType="1"/>
          </p:cNvSpPr>
          <p:nvPr/>
        </p:nvSpPr>
        <p:spPr bwMode="auto">
          <a:xfrm>
            <a:off x="4067175" y="1125538"/>
            <a:ext cx="0" cy="5472112"/>
          </a:xfrm>
          <a:prstGeom prst="line">
            <a:avLst/>
          </a:prstGeom>
          <a:noFill/>
          <a:ln w="28575">
            <a:solidFill>
              <a:schemeClr val="tx1"/>
            </a:solidFill>
            <a:prstDash val="dash"/>
            <a:round/>
            <a:headEnd/>
            <a:tailEnd/>
          </a:ln>
        </p:spPr>
        <p:txBody>
          <a:bodyPr/>
          <a:lstStyle/>
          <a:p>
            <a:endParaRPr lang="es-ES"/>
          </a:p>
        </p:txBody>
      </p:sp>
      <p:sp>
        <p:nvSpPr>
          <p:cNvPr id="31829" name="Line 85"/>
          <p:cNvSpPr>
            <a:spLocks noChangeShapeType="1"/>
          </p:cNvSpPr>
          <p:nvPr/>
        </p:nvSpPr>
        <p:spPr bwMode="auto">
          <a:xfrm>
            <a:off x="5148263" y="1125538"/>
            <a:ext cx="0" cy="5472112"/>
          </a:xfrm>
          <a:prstGeom prst="line">
            <a:avLst/>
          </a:prstGeom>
          <a:noFill/>
          <a:ln w="28575">
            <a:solidFill>
              <a:schemeClr val="tx1"/>
            </a:solidFill>
            <a:prstDash val="dash"/>
            <a:round/>
            <a:headEnd/>
            <a:tailEnd/>
          </a:ln>
        </p:spPr>
        <p:txBody>
          <a:bodyPr/>
          <a:lstStyle/>
          <a:p>
            <a:endParaRPr lang="es-ES"/>
          </a:p>
        </p:txBody>
      </p:sp>
      <p:sp>
        <p:nvSpPr>
          <p:cNvPr id="31830" name="Line 86"/>
          <p:cNvSpPr>
            <a:spLocks noChangeShapeType="1"/>
          </p:cNvSpPr>
          <p:nvPr/>
        </p:nvSpPr>
        <p:spPr bwMode="auto">
          <a:xfrm>
            <a:off x="7308850" y="1125538"/>
            <a:ext cx="0" cy="5472112"/>
          </a:xfrm>
          <a:prstGeom prst="line">
            <a:avLst/>
          </a:prstGeom>
          <a:noFill/>
          <a:ln w="28575">
            <a:solidFill>
              <a:schemeClr val="tx1"/>
            </a:solidFill>
            <a:prstDash val="dash"/>
            <a:round/>
            <a:headEnd/>
            <a:tailEnd/>
          </a:ln>
        </p:spPr>
        <p:txBody>
          <a:bodyPr/>
          <a:lstStyle/>
          <a:p>
            <a:endParaRPr lang="es-ES"/>
          </a:p>
        </p:txBody>
      </p:sp>
      <p:sp>
        <p:nvSpPr>
          <p:cNvPr id="31831" name="Line 87"/>
          <p:cNvSpPr>
            <a:spLocks noChangeShapeType="1"/>
          </p:cNvSpPr>
          <p:nvPr/>
        </p:nvSpPr>
        <p:spPr bwMode="auto">
          <a:xfrm>
            <a:off x="7451725" y="5805488"/>
            <a:ext cx="215900" cy="0"/>
          </a:xfrm>
          <a:prstGeom prst="line">
            <a:avLst/>
          </a:prstGeom>
          <a:noFill/>
          <a:ln w="9525">
            <a:solidFill>
              <a:schemeClr val="tx1"/>
            </a:solidFill>
            <a:round/>
            <a:headEnd/>
            <a:tailEnd type="triangle" w="med" len="med"/>
          </a:ln>
        </p:spPr>
        <p:txBody>
          <a:bodyPr/>
          <a:lstStyle/>
          <a:p>
            <a:endParaRPr lang="es-ES"/>
          </a:p>
        </p:txBody>
      </p:sp>
      <p:sp>
        <p:nvSpPr>
          <p:cNvPr id="31832" name="Line 88"/>
          <p:cNvSpPr>
            <a:spLocks noChangeShapeType="1"/>
          </p:cNvSpPr>
          <p:nvPr/>
        </p:nvSpPr>
        <p:spPr bwMode="auto">
          <a:xfrm>
            <a:off x="7235825" y="3213100"/>
            <a:ext cx="649288" cy="0"/>
          </a:xfrm>
          <a:prstGeom prst="line">
            <a:avLst/>
          </a:prstGeom>
          <a:noFill/>
          <a:ln w="9525">
            <a:solidFill>
              <a:schemeClr val="tx1"/>
            </a:solidFill>
            <a:round/>
            <a:headEnd/>
            <a:tailEnd/>
          </a:ln>
        </p:spPr>
        <p:txBody>
          <a:bodyPr/>
          <a:lstStyle/>
          <a:p>
            <a:endParaRPr lang="es-ES"/>
          </a:p>
        </p:txBody>
      </p:sp>
      <p:sp>
        <p:nvSpPr>
          <p:cNvPr id="31833" name="Line 89"/>
          <p:cNvSpPr>
            <a:spLocks noChangeShapeType="1"/>
          </p:cNvSpPr>
          <p:nvPr/>
        </p:nvSpPr>
        <p:spPr bwMode="auto">
          <a:xfrm>
            <a:off x="7885113" y="3213100"/>
            <a:ext cx="0" cy="287338"/>
          </a:xfrm>
          <a:prstGeom prst="line">
            <a:avLst/>
          </a:prstGeom>
          <a:noFill/>
          <a:ln w="9525">
            <a:solidFill>
              <a:schemeClr val="tx1"/>
            </a:solidFill>
            <a:round/>
            <a:headEnd/>
            <a:tailEnd type="triangle" w="med" len="med"/>
          </a:ln>
        </p:spPr>
        <p:txBody>
          <a:bodyPr/>
          <a:lstStyle/>
          <a:p>
            <a:endParaRPr lang="es-ES"/>
          </a:p>
        </p:txBody>
      </p:sp>
      <p:sp>
        <p:nvSpPr>
          <p:cNvPr id="31835" name="Line 91"/>
          <p:cNvSpPr>
            <a:spLocks noChangeShapeType="1"/>
          </p:cNvSpPr>
          <p:nvPr/>
        </p:nvSpPr>
        <p:spPr bwMode="auto">
          <a:xfrm flipV="1">
            <a:off x="6443663" y="3357563"/>
            <a:ext cx="0" cy="142875"/>
          </a:xfrm>
          <a:prstGeom prst="line">
            <a:avLst/>
          </a:prstGeom>
          <a:noFill/>
          <a:ln w="9525">
            <a:solidFill>
              <a:schemeClr val="tx1"/>
            </a:solidFill>
            <a:round/>
            <a:headEnd/>
            <a:tailEnd type="triangle" w="med" len="med"/>
          </a:ln>
        </p:spPr>
        <p:txBody>
          <a:bodyPr/>
          <a:lstStyle/>
          <a:p>
            <a:endParaRPr lang="es-ES"/>
          </a:p>
        </p:txBody>
      </p:sp>
      <p:sp>
        <p:nvSpPr>
          <p:cNvPr id="31836" name="Line 92"/>
          <p:cNvSpPr>
            <a:spLocks noChangeShapeType="1"/>
          </p:cNvSpPr>
          <p:nvPr/>
        </p:nvSpPr>
        <p:spPr bwMode="auto">
          <a:xfrm>
            <a:off x="684213" y="1125538"/>
            <a:ext cx="0" cy="5472112"/>
          </a:xfrm>
          <a:prstGeom prst="line">
            <a:avLst/>
          </a:prstGeom>
          <a:noFill/>
          <a:ln w="28575">
            <a:solidFill>
              <a:schemeClr val="tx1"/>
            </a:solidFill>
            <a:prstDash val="dash"/>
            <a:round/>
            <a:headEnd/>
            <a:tailEnd/>
          </a:ln>
        </p:spPr>
        <p:txBody>
          <a:bodyPr/>
          <a:lstStyle/>
          <a:p>
            <a:endParaRPr lang="es-ES"/>
          </a:p>
        </p:txBody>
      </p:sp>
      <p:sp>
        <p:nvSpPr>
          <p:cNvPr id="31837" name="Line 93"/>
          <p:cNvSpPr>
            <a:spLocks noChangeShapeType="1"/>
          </p:cNvSpPr>
          <p:nvPr/>
        </p:nvSpPr>
        <p:spPr bwMode="auto">
          <a:xfrm flipV="1">
            <a:off x="2987675" y="3716338"/>
            <a:ext cx="3168650" cy="1152525"/>
          </a:xfrm>
          <a:prstGeom prst="line">
            <a:avLst/>
          </a:prstGeom>
          <a:noFill/>
          <a:ln w="9525">
            <a:solidFill>
              <a:schemeClr val="tx1"/>
            </a:solidFill>
            <a:round/>
            <a:headEnd/>
            <a:tailEnd type="triangle" w="med" len="med"/>
          </a:ln>
        </p:spPr>
        <p:txBody>
          <a:bodyPr/>
          <a:lstStyle/>
          <a:p>
            <a:endParaRPr lang="es-ES"/>
          </a:p>
        </p:txBody>
      </p:sp>
    </p:spTree>
  </p:cSld>
  <p:clrMapOvr>
    <a:masterClrMapping/>
  </p:clrMapOvr>
  <p:transition spd="med" advClick="0">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31746"/>
                                        </p:tgtEl>
                                        <p:attrNameLst>
                                          <p:attrName>style.visibility</p:attrName>
                                        </p:attrNameLst>
                                      </p:cBhvr>
                                      <p:to>
                                        <p:strVal val="visible"/>
                                      </p:to>
                                    </p:set>
                                    <p:anim calcmode="lin" valueType="num">
                                      <p:cBhvr>
                                        <p:cTn id="7" dur="1000" fill="hold"/>
                                        <p:tgtEl>
                                          <p:spTgt spid="31746"/>
                                        </p:tgtEl>
                                        <p:attrNameLst>
                                          <p:attrName>ppt_w</p:attrName>
                                        </p:attrNameLst>
                                      </p:cBhvr>
                                      <p:tavLst>
                                        <p:tav tm="0">
                                          <p:val>
                                            <p:strVal val="#ppt_w*0.70"/>
                                          </p:val>
                                        </p:tav>
                                        <p:tav tm="100000">
                                          <p:val>
                                            <p:strVal val="#ppt_w"/>
                                          </p:val>
                                        </p:tav>
                                      </p:tavLst>
                                    </p:anim>
                                    <p:anim calcmode="lin" valueType="num">
                                      <p:cBhvr>
                                        <p:cTn id="8" dur="1000" fill="hold"/>
                                        <p:tgtEl>
                                          <p:spTgt spid="31746"/>
                                        </p:tgtEl>
                                        <p:attrNameLst>
                                          <p:attrName>ppt_h</p:attrName>
                                        </p:attrNameLst>
                                      </p:cBhvr>
                                      <p:tavLst>
                                        <p:tav tm="0">
                                          <p:val>
                                            <p:strVal val="#ppt_h"/>
                                          </p:val>
                                        </p:tav>
                                        <p:tav tm="100000">
                                          <p:val>
                                            <p:strVal val="#ppt_h"/>
                                          </p:val>
                                        </p:tav>
                                      </p:tavLst>
                                    </p:anim>
                                    <p:animEffect transition="in" filter="fade">
                                      <p:cBhvr>
                                        <p:cTn id="9" dur="1000"/>
                                        <p:tgtEl>
                                          <p:spTgt spid="31746"/>
                                        </p:tgtEl>
                                      </p:cBhvr>
                                    </p:animEffect>
                                  </p:childTnLst>
                                </p:cTn>
                              </p:par>
                            </p:childTnLst>
                          </p:cTn>
                        </p:par>
                        <p:par>
                          <p:cTn id="10" fill="hold">
                            <p:stCondLst>
                              <p:cond delay="1000"/>
                            </p:stCondLst>
                            <p:childTnLst>
                              <p:par>
                                <p:cTn id="11" presetID="55" presetClass="entr" presetSubtype="0" fill="hold" grpId="0" nodeType="afterEffect">
                                  <p:stCondLst>
                                    <p:cond delay="0"/>
                                  </p:stCondLst>
                                  <p:childTnLst>
                                    <p:set>
                                      <p:cBhvr>
                                        <p:cTn id="12" dur="1" fill="hold">
                                          <p:stCondLst>
                                            <p:cond delay="0"/>
                                          </p:stCondLst>
                                        </p:cTn>
                                        <p:tgtEl>
                                          <p:spTgt spid="31747"/>
                                        </p:tgtEl>
                                        <p:attrNameLst>
                                          <p:attrName>style.visibility</p:attrName>
                                        </p:attrNameLst>
                                      </p:cBhvr>
                                      <p:to>
                                        <p:strVal val="visible"/>
                                      </p:to>
                                    </p:set>
                                    <p:anim calcmode="lin" valueType="num">
                                      <p:cBhvr>
                                        <p:cTn id="13" dur="1000" fill="hold"/>
                                        <p:tgtEl>
                                          <p:spTgt spid="31747"/>
                                        </p:tgtEl>
                                        <p:attrNameLst>
                                          <p:attrName>ppt_w</p:attrName>
                                        </p:attrNameLst>
                                      </p:cBhvr>
                                      <p:tavLst>
                                        <p:tav tm="0">
                                          <p:val>
                                            <p:strVal val="#ppt_w*0.70"/>
                                          </p:val>
                                        </p:tav>
                                        <p:tav tm="100000">
                                          <p:val>
                                            <p:strVal val="#ppt_w"/>
                                          </p:val>
                                        </p:tav>
                                      </p:tavLst>
                                    </p:anim>
                                    <p:anim calcmode="lin" valueType="num">
                                      <p:cBhvr>
                                        <p:cTn id="14" dur="1000" fill="hold"/>
                                        <p:tgtEl>
                                          <p:spTgt spid="31747"/>
                                        </p:tgtEl>
                                        <p:attrNameLst>
                                          <p:attrName>ppt_h</p:attrName>
                                        </p:attrNameLst>
                                      </p:cBhvr>
                                      <p:tavLst>
                                        <p:tav tm="0">
                                          <p:val>
                                            <p:strVal val="#ppt_h"/>
                                          </p:val>
                                        </p:tav>
                                        <p:tav tm="100000">
                                          <p:val>
                                            <p:strVal val="#ppt_h"/>
                                          </p:val>
                                        </p:tav>
                                      </p:tavLst>
                                    </p:anim>
                                    <p:animEffect transition="in" filter="fade">
                                      <p:cBhvr>
                                        <p:cTn id="15" dur="1000"/>
                                        <p:tgtEl>
                                          <p:spTgt spid="31747"/>
                                        </p:tgtEl>
                                      </p:cBhvr>
                                    </p:animEffect>
                                  </p:childTnLst>
                                </p:cTn>
                              </p:par>
                            </p:childTnLst>
                          </p:cTn>
                        </p:par>
                        <p:par>
                          <p:cTn id="16" fill="hold">
                            <p:stCondLst>
                              <p:cond delay="2000"/>
                            </p:stCondLst>
                            <p:childTnLst>
                              <p:par>
                                <p:cTn id="17" presetID="55" presetClass="entr" presetSubtype="0" fill="hold" grpId="0" nodeType="afterEffect">
                                  <p:stCondLst>
                                    <p:cond delay="0"/>
                                  </p:stCondLst>
                                  <p:childTnLst>
                                    <p:set>
                                      <p:cBhvr>
                                        <p:cTn id="18" dur="1" fill="hold">
                                          <p:stCondLst>
                                            <p:cond delay="0"/>
                                          </p:stCondLst>
                                        </p:cTn>
                                        <p:tgtEl>
                                          <p:spTgt spid="31836"/>
                                        </p:tgtEl>
                                        <p:attrNameLst>
                                          <p:attrName>style.visibility</p:attrName>
                                        </p:attrNameLst>
                                      </p:cBhvr>
                                      <p:to>
                                        <p:strVal val="visible"/>
                                      </p:to>
                                    </p:set>
                                    <p:anim calcmode="lin" valueType="num">
                                      <p:cBhvr>
                                        <p:cTn id="19" dur="1000" fill="hold"/>
                                        <p:tgtEl>
                                          <p:spTgt spid="31836"/>
                                        </p:tgtEl>
                                        <p:attrNameLst>
                                          <p:attrName>ppt_w</p:attrName>
                                        </p:attrNameLst>
                                      </p:cBhvr>
                                      <p:tavLst>
                                        <p:tav tm="0">
                                          <p:val>
                                            <p:strVal val="#ppt_w*0.70"/>
                                          </p:val>
                                        </p:tav>
                                        <p:tav tm="100000">
                                          <p:val>
                                            <p:strVal val="#ppt_w"/>
                                          </p:val>
                                        </p:tav>
                                      </p:tavLst>
                                    </p:anim>
                                    <p:anim calcmode="lin" valueType="num">
                                      <p:cBhvr>
                                        <p:cTn id="20" dur="1000" fill="hold"/>
                                        <p:tgtEl>
                                          <p:spTgt spid="31836"/>
                                        </p:tgtEl>
                                        <p:attrNameLst>
                                          <p:attrName>ppt_h</p:attrName>
                                        </p:attrNameLst>
                                      </p:cBhvr>
                                      <p:tavLst>
                                        <p:tav tm="0">
                                          <p:val>
                                            <p:strVal val="#ppt_h"/>
                                          </p:val>
                                        </p:tav>
                                        <p:tav tm="100000">
                                          <p:val>
                                            <p:strVal val="#ppt_h"/>
                                          </p:val>
                                        </p:tav>
                                      </p:tavLst>
                                    </p:anim>
                                    <p:animEffect transition="in" filter="fade">
                                      <p:cBhvr>
                                        <p:cTn id="21" dur="1000"/>
                                        <p:tgtEl>
                                          <p:spTgt spid="31836"/>
                                        </p:tgtEl>
                                      </p:cBhvr>
                                    </p:animEffect>
                                  </p:childTnLst>
                                </p:cTn>
                              </p:par>
                            </p:childTnLst>
                          </p:cTn>
                        </p:par>
                        <p:par>
                          <p:cTn id="22" fill="hold">
                            <p:stCondLst>
                              <p:cond delay="3000"/>
                            </p:stCondLst>
                            <p:childTnLst>
                              <p:par>
                                <p:cTn id="23" presetID="55" presetClass="entr" presetSubtype="0" fill="hold" grpId="0" nodeType="afterEffect">
                                  <p:stCondLst>
                                    <p:cond delay="0"/>
                                  </p:stCondLst>
                                  <p:childTnLst>
                                    <p:set>
                                      <p:cBhvr>
                                        <p:cTn id="24" dur="1" fill="hold">
                                          <p:stCondLst>
                                            <p:cond delay="0"/>
                                          </p:stCondLst>
                                        </p:cTn>
                                        <p:tgtEl>
                                          <p:spTgt spid="31803"/>
                                        </p:tgtEl>
                                        <p:attrNameLst>
                                          <p:attrName>style.visibility</p:attrName>
                                        </p:attrNameLst>
                                      </p:cBhvr>
                                      <p:to>
                                        <p:strVal val="visible"/>
                                      </p:to>
                                    </p:set>
                                    <p:anim calcmode="lin" valueType="num">
                                      <p:cBhvr>
                                        <p:cTn id="25" dur="1000" fill="hold"/>
                                        <p:tgtEl>
                                          <p:spTgt spid="31803"/>
                                        </p:tgtEl>
                                        <p:attrNameLst>
                                          <p:attrName>ppt_w</p:attrName>
                                        </p:attrNameLst>
                                      </p:cBhvr>
                                      <p:tavLst>
                                        <p:tav tm="0">
                                          <p:val>
                                            <p:strVal val="#ppt_w*0.70"/>
                                          </p:val>
                                        </p:tav>
                                        <p:tav tm="100000">
                                          <p:val>
                                            <p:strVal val="#ppt_w"/>
                                          </p:val>
                                        </p:tav>
                                      </p:tavLst>
                                    </p:anim>
                                    <p:anim calcmode="lin" valueType="num">
                                      <p:cBhvr>
                                        <p:cTn id="26" dur="1000" fill="hold"/>
                                        <p:tgtEl>
                                          <p:spTgt spid="31803"/>
                                        </p:tgtEl>
                                        <p:attrNameLst>
                                          <p:attrName>ppt_h</p:attrName>
                                        </p:attrNameLst>
                                      </p:cBhvr>
                                      <p:tavLst>
                                        <p:tav tm="0">
                                          <p:val>
                                            <p:strVal val="#ppt_h"/>
                                          </p:val>
                                        </p:tav>
                                        <p:tav tm="100000">
                                          <p:val>
                                            <p:strVal val="#ppt_h"/>
                                          </p:val>
                                        </p:tav>
                                      </p:tavLst>
                                    </p:anim>
                                    <p:animEffect transition="in" filter="fade">
                                      <p:cBhvr>
                                        <p:cTn id="27" dur="1000"/>
                                        <p:tgtEl>
                                          <p:spTgt spid="31803"/>
                                        </p:tgtEl>
                                      </p:cBhvr>
                                    </p:animEffect>
                                  </p:childTnLst>
                                </p:cTn>
                              </p:par>
                            </p:childTnLst>
                          </p:cTn>
                        </p:par>
                        <p:par>
                          <p:cTn id="28" fill="hold">
                            <p:stCondLst>
                              <p:cond delay="4000"/>
                            </p:stCondLst>
                            <p:childTnLst>
                              <p:par>
                                <p:cTn id="29" presetID="2" presetClass="entr" presetSubtype="8" fill="hold" grpId="0" nodeType="afterEffect">
                                  <p:stCondLst>
                                    <p:cond delay="0"/>
                                  </p:stCondLst>
                                  <p:childTnLst>
                                    <p:set>
                                      <p:cBhvr>
                                        <p:cTn id="30" dur="1" fill="hold">
                                          <p:stCondLst>
                                            <p:cond delay="0"/>
                                          </p:stCondLst>
                                        </p:cTn>
                                        <p:tgtEl>
                                          <p:spTgt spid="31754"/>
                                        </p:tgtEl>
                                        <p:attrNameLst>
                                          <p:attrName>style.visibility</p:attrName>
                                        </p:attrNameLst>
                                      </p:cBhvr>
                                      <p:to>
                                        <p:strVal val="visible"/>
                                      </p:to>
                                    </p:set>
                                    <p:anim calcmode="lin" valueType="num">
                                      <p:cBhvr additive="base">
                                        <p:cTn id="31" dur="1000" fill="hold"/>
                                        <p:tgtEl>
                                          <p:spTgt spid="31754"/>
                                        </p:tgtEl>
                                        <p:attrNameLst>
                                          <p:attrName>ppt_x</p:attrName>
                                        </p:attrNameLst>
                                      </p:cBhvr>
                                      <p:tavLst>
                                        <p:tav tm="0">
                                          <p:val>
                                            <p:strVal val="0-#ppt_w/2"/>
                                          </p:val>
                                        </p:tav>
                                        <p:tav tm="100000">
                                          <p:val>
                                            <p:strVal val="#ppt_x"/>
                                          </p:val>
                                        </p:tav>
                                      </p:tavLst>
                                    </p:anim>
                                    <p:anim calcmode="lin" valueType="num">
                                      <p:cBhvr additive="base">
                                        <p:cTn id="32" dur="1000" fill="hold"/>
                                        <p:tgtEl>
                                          <p:spTgt spid="31754"/>
                                        </p:tgtEl>
                                        <p:attrNameLst>
                                          <p:attrName>ppt_y</p:attrName>
                                        </p:attrNameLst>
                                      </p:cBhvr>
                                      <p:tavLst>
                                        <p:tav tm="0">
                                          <p:val>
                                            <p:strVal val="#ppt_y"/>
                                          </p:val>
                                        </p:tav>
                                        <p:tav tm="100000">
                                          <p:val>
                                            <p:strVal val="#ppt_y"/>
                                          </p:val>
                                        </p:tav>
                                      </p:tavLst>
                                    </p:anim>
                                  </p:childTnLst>
                                </p:cTn>
                              </p:par>
                            </p:childTnLst>
                          </p:cTn>
                        </p:par>
                        <p:par>
                          <p:cTn id="33" fill="hold">
                            <p:stCondLst>
                              <p:cond delay="5000"/>
                            </p:stCondLst>
                            <p:childTnLst>
                              <p:par>
                                <p:cTn id="34" presetID="55" presetClass="entr" presetSubtype="0" fill="hold" grpId="0" nodeType="afterEffect">
                                  <p:stCondLst>
                                    <p:cond delay="0"/>
                                  </p:stCondLst>
                                  <p:childTnLst>
                                    <p:set>
                                      <p:cBhvr>
                                        <p:cTn id="35" dur="1" fill="hold">
                                          <p:stCondLst>
                                            <p:cond delay="0"/>
                                          </p:stCondLst>
                                        </p:cTn>
                                        <p:tgtEl>
                                          <p:spTgt spid="31827"/>
                                        </p:tgtEl>
                                        <p:attrNameLst>
                                          <p:attrName>style.visibility</p:attrName>
                                        </p:attrNameLst>
                                      </p:cBhvr>
                                      <p:to>
                                        <p:strVal val="visible"/>
                                      </p:to>
                                    </p:set>
                                    <p:anim calcmode="lin" valueType="num">
                                      <p:cBhvr>
                                        <p:cTn id="36" dur="1000" fill="hold"/>
                                        <p:tgtEl>
                                          <p:spTgt spid="31827"/>
                                        </p:tgtEl>
                                        <p:attrNameLst>
                                          <p:attrName>ppt_w</p:attrName>
                                        </p:attrNameLst>
                                      </p:cBhvr>
                                      <p:tavLst>
                                        <p:tav tm="0">
                                          <p:val>
                                            <p:strVal val="#ppt_w*0.70"/>
                                          </p:val>
                                        </p:tav>
                                        <p:tav tm="100000">
                                          <p:val>
                                            <p:strVal val="#ppt_w"/>
                                          </p:val>
                                        </p:tav>
                                      </p:tavLst>
                                    </p:anim>
                                    <p:anim calcmode="lin" valueType="num">
                                      <p:cBhvr>
                                        <p:cTn id="37" dur="1000" fill="hold"/>
                                        <p:tgtEl>
                                          <p:spTgt spid="31827"/>
                                        </p:tgtEl>
                                        <p:attrNameLst>
                                          <p:attrName>ppt_h</p:attrName>
                                        </p:attrNameLst>
                                      </p:cBhvr>
                                      <p:tavLst>
                                        <p:tav tm="0">
                                          <p:val>
                                            <p:strVal val="#ppt_h"/>
                                          </p:val>
                                        </p:tav>
                                        <p:tav tm="100000">
                                          <p:val>
                                            <p:strVal val="#ppt_h"/>
                                          </p:val>
                                        </p:tav>
                                      </p:tavLst>
                                    </p:anim>
                                    <p:animEffect transition="in" filter="fade">
                                      <p:cBhvr>
                                        <p:cTn id="38" dur="1000"/>
                                        <p:tgtEl>
                                          <p:spTgt spid="31827"/>
                                        </p:tgtEl>
                                      </p:cBhvr>
                                    </p:animEffect>
                                  </p:childTnLst>
                                </p:cTn>
                              </p:par>
                            </p:childTnLst>
                          </p:cTn>
                        </p:par>
                        <p:par>
                          <p:cTn id="39" fill="hold">
                            <p:stCondLst>
                              <p:cond delay="6000"/>
                            </p:stCondLst>
                            <p:childTnLst>
                              <p:par>
                                <p:cTn id="40" presetID="55" presetClass="entr" presetSubtype="0" fill="hold" grpId="0" nodeType="afterEffect">
                                  <p:stCondLst>
                                    <p:cond delay="0"/>
                                  </p:stCondLst>
                                  <p:childTnLst>
                                    <p:set>
                                      <p:cBhvr>
                                        <p:cTn id="41" dur="1" fill="hold">
                                          <p:stCondLst>
                                            <p:cond delay="0"/>
                                          </p:stCondLst>
                                        </p:cTn>
                                        <p:tgtEl>
                                          <p:spTgt spid="31804"/>
                                        </p:tgtEl>
                                        <p:attrNameLst>
                                          <p:attrName>style.visibility</p:attrName>
                                        </p:attrNameLst>
                                      </p:cBhvr>
                                      <p:to>
                                        <p:strVal val="visible"/>
                                      </p:to>
                                    </p:set>
                                    <p:anim calcmode="lin" valueType="num">
                                      <p:cBhvr>
                                        <p:cTn id="42" dur="1000" fill="hold"/>
                                        <p:tgtEl>
                                          <p:spTgt spid="31804"/>
                                        </p:tgtEl>
                                        <p:attrNameLst>
                                          <p:attrName>ppt_w</p:attrName>
                                        </p:attrNameLst>
                                      </p:cBhvr>
                                      <p:tavLst>
                                        <p:tav tm="0">
                                          <p:val>
                                            <p:strVal val="#ppt_w*0.70"/>
                                          </p:val>
                                        </p:tav>
                                        <p:tav tm="100000">
                                          <p:val>
                                            <p:strVal val="#ppt_w"/>
                                          </p:val>
                                        </p:tav>
                                      </p:tavLst>
                                    </p:anim>
                                    <p:anim calcmode="lin" valueType="num">
                                      <p:cBhvr>
                                        <p:cTn id="43" dur="1000" fill="hold"/>
                                        <p:tgtEl>
                                          <p:spTgt spid="31804"/>
                                        </p:tgtEl>
                                        <p:attrNameLst>
                                          <p:attrName>ppt_h</p:attrName>
                                        </p:attrNameLst>
                                      </p:cBhvr>
                                      <p:tavLst>
                                        <p:tav tm="0">
                                          <p:val>
                                            <p:strVal val="#ppt_h"/>
                                          </p:val>
                                        </p:tav>
                                        <p:tav tm="100000">
                                          <p:val>
                                            <p:strVal val="#ppt_h"/>
                                          </p:val>
                                        </p:tav>
                                      </p:tavLst>
                                    </p:anim>
                                    <p:animEffect transition="in" filter="fade">
                                      <p:cBhvr>
                                        <p:cTn id="44" dur="1000"/>
                                        <p:tgtEl>
                                          <p:spTgt spid="31804"/>
                                        </p:tgtEl>
                                      </p:cBhvr>
                                    </p:animEffect>
                                  </p:childTnLst>
                                </p:cTn>
                              </p:par>
                            </p:childTnLst>
                          </p:cTn>
                        </p:par>
                        <p:par>
                          <p:cTn id="45" fill="hold">
                            <p:stCondLst>
                              <p:cond delay="7000"/>
                            </p:stCondLst>
                            <p:childTnLst>
                              <p:par>
                                <p:cTn id="46" presetID="2" presetClass="entr" presetSubtype="4" fill="hold" grpId="0" nodeType="afterEffect">
                                  <p:stCondLst>
                                    <p:cond delay="0"/>
                                  </p:stCondLst>
                                  <p:childTnLst>
                                    <p:set>
                                      <p:cBhvr>
                                        <p:cTn id="47" dur="1" fill="hold">
                                          <p:stCondLst>
                                            <p:cond delay="0"/>
                                          </p:stCondLst>
                                        </p:cTn>
                                        <p:tgtEl>
                                          <p:spTgt spid="31753"/>
                                        </p:tgtEl>
                                        <p:attrNameLst>
                                          <p:attrName>style.visibility</p:attrName>
                                        </p:attrNameLst>
                                      </p:cBhvr>
                                      <p:to>
                                        <p:strVal val="visible"/>
                                      </p:to>
                                    </p:set>
                                    <p:anim calcmode="lin" valueType="num">
                                      <p:cBhvr additive="base">
                                        <p:cTn id="48" dur="1000" fill="hold"/>
                                        <p:tgtEl>
                                          <p:spTgt spid="31753"/>
                                        </p:tgtEl>
                                        <p:attrNameLst>
                                          <p:attrName>ppt_x</p:attrName>
                                        </p:attrNameLst>
                                      </p:cBhvr>
                                      <p:tavLst>
                                        <p:tav tm="0">
                                          <p:val>
                                            <p:strVal val="#ppt_x"/>
                                          </p:val>
                                        </p:tav>
                                        <p:tav tm="100000">
                                          <p:val>
                                            <p:strVal val="#ppt_x"/>
                                          </p:val>
                                        </p:tav>
                                      </p:tavLst>
                                    </p:anim>
                                    <p:anim calcmode="lin" valueType="num">
                                      <p:cBhvr additive="base">
                                        <p:cTn id="49" dur="1000" fill="hold"/>
                                        <p:tgtEl>
                                          <p:spTgt spid="31753"/>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31763"/>
                                        </p:tgtEl>
                                        <p:attrNameLst>
                                          <p:attrName>style.visibility</p:attrName>
                                        </p:attrNameLst>
                                      </p:cBhvr>
                                      <p:to>
                                        <p:strVal val="visible"/>
                                      </p:to>
                                    </p:set>
                                    <p:anim calcmode="lin" valueType="num">
                                      <p:cBhvr additive="base">
                                        <p:cTn id="52" dur="1000" fill="hold"/>
                                        <p:tgtEl>
                                          <p:spTgt spid="31763"/>
                                        </p:tgtEl>
                                        <p:attrNameLst>
                                          <p:attrName>ppt_x</p:attrName>
                                        </p:attrNameLst>
                                      </p:cBhvr>
                                      <p:tavLst>
                                        <p:tav tm="0">
                                          <p:val>
                                            <p:strVal val="#ppt_x"/>
                                          </p:val>
                                        </p:tav>
                                        <p:tav tm="100000">
                                          <p:val>
                                            <p:strVal val="#ppt_x"/>
                                          </p:val>
                                        </p:tav>
                                      </p:tavLst>
                                    </p:anim>
                                    <p:anim calcmode="lin" valueType="num">
                                      <p:cBhvr additive="base">
                                        <p:cTn id="53" dur="1000" fill="hold"/>
                                        <p:tgtEl>
                                          <p:spTgt spid="31763"/>
                                        </p:tgtEl>
                                        <p:attrNameLst>
                                          <p:attrName>ppt_y</p:attrName>
                                        </p:attrNameLst>
                                      </p:cBhvr>
                                      <p:tavLst>
                                        <p:tav tm="0">
                                          <p:val>
                                            <p:strVal val="1+#ppt_h/2"/>
                                          </p:val>
                                        </p:tav>
                                        <p:tav tm="100000">
                                          <p:val>
                                            <p:strVal val="#ppt_y"/>
                                          </p:val>
                                        </p:tav>
                                      </p:tavLst>
                                    </p:anim>
                                  </p:childTnLst>
                                </p:cTn>
                              </p:par>
                            </p:childTnLst>
                          </p:cTn>
                        </p:par>
                        <p:par>
                          <p:cTn id="54" fill="hold">
                            <p:stCondLst>
                              <p:cond delay="8000"/>
                            </p:stCondLst>
                            <p:childTnLst>
                              <p:par>
                                <p:cTn id="55" presetID="2" presetClass="entr" presetSubtype="4" fill="hold" grpId="0" nodeType="afterEffect">
                                  <p:stCondLst>
                                    <p:cond delay="0"/>
                                  </p:stCondLst>
                                  <p:childTnLst>
                                    <p:set>
                                      <p:cBhvr>
                                        <p:cTn id="56" dur="1" fill="hold">
                                          <p:stCondLst>
                                            <p:cond delay="0"/>
                                          </p:stCondLst>
                                        </p:cTn>
                                        <p:tgtEl>
                                          <p:spTgt spid="31751"/>
                                        </p:tgtEl>
                                        <p:attrNameLst>
                                          <p:attrName>style.visibility</p:attrName>
                                        </p:attrNameLst>
                                      </p:cBhvr>
                                      <p:to>
                                        <p:strVal val="visible"/>
                                      </p:to>
                                    </p:set>
                                    <p:anim calcmode="lin" valueType="num">
                                      <p:cBhvr additive="base">
                                        <p:cTn id="57" dur="1000" fill="hold"/>
                                        <p:tgtEl>
                                          <p:spTgt spid="31751"/>
                                        </p:tgtEl>
                                        <p:attrNameLst>
                                          <p:attrName>ppt_x</p:attrName>
                                        </p:attrNameLst>
                                      </p:cBhvr>
                                      <p:tavLst>
                                        <p:tav tm="0">
                                          <p:val>
                                            <p:strVal val="#ppt_x"/>
                                          </p:val>
                                        </p:tav>
                                        <p:tav tm="100000">
                                          <p:val>
                                            <p:strVal val="#ppt_x"/>
                                          </p:val>
                                        </p:tav>
                                      </p:tavLst>
                                    </p:anim>
                                    <p:anim calcmode="lin" valueType="num">
                                      <p:cBhvr additive="base">
                                        <p:cTn id="58" dur="1000" fill="hold"/>
                                        <p:tgtEl>
                                          <p:spTgt spid="31751"/>
                                        </p:tgtEl>
                                        <p:attrNameLst>
                                          <p:attrName>ppt_y</p:attrName>
                                        </p:attrNameLst>
                                      </p:cBhvr>
                                      <p:tavLst>
                                        <p:tav tm="0">
                                          <p:val>
                                            <p:strVal val="1+#ppt_h/2"/>
                                          </p:val>
                                        </p:tav>
                                        <p:tav tm="100000">
                                          <p:val>
                                            <p:strVal val="#ppt_y"/>
                                          </p:val>
                                        </p:tav>
                                      </p:tavLst>
                                    </p:anim>
                                  </p:childTnLst>
                                </p:cTn>
                              </p:par>
                            </p:childTnLst>
                          </p:cTn>
                        </p:par>
                        <p:par>
                          <p:cTn id="59" fill="hold">
                            <p:stCondLst>
                              <p:cond delay="9000"/>
                            </p:stCondLst>
                            <p:childTnLst>
                              <p:par>
                                <p:cTn id="60" presetID="2" presetClass="entr" presetSubtype="4" fill="hold" grpId="0" nodeType="afterEffect">
                                  <p:stCondLst>
                                    <p:cond delay="0"/>
                                  </p:stCondLst>
                                  <p:childTnLst>
                                    <p:set>
                                      <p:cBhvr>
                                        <p:cTn id="61" dur="1" fill="hold">
                                          <p:stCondLst>
                                            <p:cond delay="0"/>
                                          </p:stCondLst>
                                        </p:cTn>
                                        <p:tgtEl>
                                          <p:spTgt spid="31755"/>
                                        </p:tgtEl>
                                        <p:attrNameLst>
                                          <p:attrName>style.visibility</p:attrName>
                                        </p:attrNameLst>
                                      </p:cBhvr>
                                      <p:to>
                                        <p:strVal val="visible"/>
                                      </p:to>
                                    </p:set>
                                    <p:anim calcmode="lin" valueType="num">
                                      <p:cBhvr additive="base">
                                        <p:cTn id="62" dur="1000" fill="hold"/>
                                        <p:tgtEl>
                                          <p:spTgt spid="31755"/>
                                        </p:tgtEl>
                                        <p:attrNameLst>
                                          <p:attrName>ppt_x</p:attrName>
                                        </p:attrNameLst>
                                      </p:cBhvr>
                                      <p:tavLst>
                                        <p:tav tm="0">
                                          <p:val>
                                            <p:strVal val="#ppt_x"/>
                                          </p:val>
                                        </p:tav>
                                        <p:tav tm="100000">
                                          <p:val>
                                            <p:strVal val="#ppt_x"/>
                                          </p:val>
                                        </p:tav>
                                      </p:tavLst>
                                    </p:anim>
                                    <p:anim calcmode="lin" valueType="num">
                                      <p:cBhvr additive="base">
                                        <p:cTn id="63" dur="1000" fill="hold"/>
                                        <p:tgtEl>
                                          <p:spTgt spid="31755"/>
                                        </p:tgtEl>
                                        <p:attrNameLst>
                                          <p:attrName>ppt_y</p:attrName>
                                        </p:attrNameLst>
                                      </p:cBhvr>
                                      <p:tavLst>
                                        <p:tav tm="0">
                                          <p:val>
                                            <p:strVal val="1+#ppt_h/2"/>
                                          </p:val>
                                        </p:tav>
                                        <p:tav tm="100000">
                                          <p:val>
                                            <p:strVal val="#ppt_y"/>
                                          </p:val>
                                        </p:tav>
                                      </p:tavLst>
                                    </p:anim>
                                  </p:childTnLst>
                                </p:cTn>
                              </p:par>
                            </p:childTnLst>
                          </p:cTn>
                        </p:par>
                        <p:par>
                          <p:cTn id="64" fill="hold">
                            <p:stCondLst>
                              <p:cond delay="10000"/>
                            </p:stCondLst>
                            <p:childTnLst>
                              <p:par>
                                <p:cTn id="65" presetID="2" presetClass="entr" presetSubtype="4" fill="hold" grpId="0" nodeType="afterEffect">
                                  <p:stCondLst>
                                    <p:cond delay="0"/>
                                  </p:stCondLst>
                                  <p:childTnLst>
                                    <p:set>
                                      <p:cBhvr>
                                        <p:cTn id="66" dur="1" fill="hold">
                                          <p:stCondLst>
                                            <p:cond delay="0"/>
                                          </p:stCondLst>
                                        </p:cTn>
                                        <p:tgtEl>
                                          <p:spTgt spid="31756"/>
                                        </p:tgtEl>
                                        <p:attrNameLst>
                                          <p:attrName>style.visibility</p:attrName>
                                        </p:attrNameLst>
                                      </p:cBhvr>
                                      <p:to>
                                        <p:strVal val="visible"/>
                                      </p:to>
                                    </p:set>
                                    <p:anim calcmode="lin" valueType="num">
                                      <p:cBhvr additive="base">
                                        <p:cTn id="67" dur="1000" fill="hold"/>
                                        <p:tgtEl>
                                          <p:spTgt spid="31756"/>
                                        </p:tgtEl>
                                        <p:attrNameLst>
                                          <p:attrName>ppt_x</p:attrName>
                                        </p:attrNameLst>
                                      </p:cBhvr>
                                      <p:tavLst>
                                        <p:tav tm="0">
                                          <p:val>
                                            <p:strVal val="#ppt_x"/>
                                          </p:val>
                                        </p:tav>
                                        <p:tav tm="100000">
                                          <p:val>
                                            <p:strVal val="#ppt_x"/>
                                          </p:val>
                                        </p:tav>
                                      </p:tavLst>
                                    </p:anim>
                                    <p:anim calcmode="lin" valueType="num">
                                      <p:cBhvr additive="base">
                                        <p:cTn id="68" dur="1000" fill="hold"/>
                                        <p:tgtEl>
                                          <p:spTgt spid="31756"/>
                                        </p:tgtEl>
                                        <p:attrNameLst>
                                          <p:attrName>ppt_y</p:attrName>
                                        </p:attrNameLst>
                                      </p:cBhvr>
                                      <p:tavLst>
                                        <p:tav tm="0">
                                          <p:val>
                                            <p:strVal val="1+#ppt_h/2"/>
                                          </p:val>
                                        </p:tav>
                                        <p:tav tm="100000">
                                          <p:val>
                                            <p:strVal val="#ppt_y"/>
                                          </p:val>
                                        </p:tav>
                                      </p:tavLst>
                                    </p:anim>
                                  </p:childTnLst>
                                </p:cTn>
                              </p:par>
                            </p:childTnLst>
                          </p:cTn>
                        </p:par>
                        <p:par>
                          <p:cTn id="69" fill="hold">
                            <p:stCondLst>
                              <p:cond delay="11000"/>
                            </p:stCondLst>
                            <p:childTnLst>
                              <p:par>
                                <p:cTn id="70" presetID="2" presetClass="entr" presetSubtype="4" fill="hold" grpId="0" nodeType="afterEffect">
                                  <p:stCondLst>
                                    <p:cond delay="0"/>
                                  </p:stCondLst>
                                  <p:childTnLst>
                                    <p:set>
                                      <p:cBhvr>
                                        <p:cTn id="71" dur="1" fill="hold">
                                          <p:stCondLst>
                                            <p:cond delay="0"/>
                                          </p:stCondLst>
                                        </p:cTn>
                                        <p:tgtEl>
                                          <p:spTgt spid="31758"/>
                                        </p:tgtEl>
                                        <p:attrNameLst>
                                          <p:attrName>style.visibility</p:attrName>
                                        </p:attrNameLst>
                                      </p:cBhvr>
                                      <p:to>
                                        <p:strVal val="visible"/>
                                      </p:to>
                                    </p:set>
                                    <p:anim calcmode="lin" valueType="num">
                                      <p:cBhvr additive="base">
                                        <p:cTn id="72" dur="1000" fill="hold"/>
                                        <p:tgtEl>
                                          <p:spTgt spid="31758"/>
                                        </p:tgtEl>
                                        <p:attrNameLst>
                                          <p:attrName>ppt_x</p:attrName>
                                        </p:attrNameLst>
                                      </p:cBhvr>
                                      <p:tavLst>
                                        <p:tav tm="0">
                                          <p:val>
                                            <p:strVal val="#ppt_x"/>
                                          </p:val>
                                        </p:tav>
                                        <p:tav tm="100000">
                                          <p:val>
                                            <p:strVal val="#ppt_x"/>
                                          </p:val>
                                        </p:tav>
                                      </p:tavLst>
                                    </p:anim>
                                    <p:anim calcmode="lin" valueType="num">
                                      <p:cBhvr additive="base">
                                        <p:cTn id="73" dur="1000" fill="hold"/>
                                        <p:tgtEl>
                                          <p:spTgt spid="31758"/>
                                        </p:tgtEl>
                                        <p:attrNameLst>
                                          <p:attrName>ppt_y</p:attrName>
                                        </p:attrNameLst>
                                      </p:cBhvr>
                                      <p:tavLst>
                                        <p:tav tm="0">
                                          <p:val>
                                            <p:strVal val="1+#ppt_h/2"/>
                                          </p:val>
                                        </p:tav>
                                        <p:tav tm="100000">
                                          <p:val>
                                            <p:strVal val="#ppt_y"/>
                                          </p:val>
                                        </p:tav>
                                      </p:tavLst>
                                    </p:anim>
                                  </p:childTnLst>
                                </p:cTn>
                              </p:par>
                            </p:childTnLst>
                          </p:cTn>
                        </p:par>
                        <p:par>
                          <p:cTn id="74" fill="hold">
                            <p:stCondLst>
                              <p:cond delay="12000"/>
                            </p:stCondLst>
                            <p:childTnLst>
                              <p:par>
                                <p:cTn id="75" presetID="2" presetClass="entr" presetSubtype="4" fill="hold" grpId="0" nodeType="afterEffect">
                                  <p:stCondLst>
                                    <p:cond delay="0"/>
                                  </p:stCondLst>
                                  <p:childTnLst>
                                    <p:set>
                                      <p:cBhvr>
                                        <p:cTn id="76" dur="1" fill="hold">
                                          <p:stCondLst>
                                            <p:cond delay="0"/>
                                          </p:stCondLst>
                                        </p:cTn>
                                        <p:tgtEl>
                                          <p:spTgt spid="31762"/>
                                        </p:tgtEl>
                                        <p:attrNameLst>
                                          <p:attrName>style.visibility</p:attrName>
                                        </p:attrNameLst>
                                      </p:cBhvr>
                                      <p:to>
                                        <p:strVal val="visible"/>
                                      </p:to>
                                    </p:set>
                                    <p:anim calcmode="lin" valueType="num">
                                      <p:cBhvr additive="base">
                                        <p:cTn id="77" dur="1000" fill="hold"/>
                                        <p:tgtEl>
                                          <p:spTgt spid="31762"/>
                                        </p:tgtEl>
                                        <p:attrNameLst>
                                          <p:attrName>ppt_x</p:attrName>
                                        </p:attrNameLst>
                                      </p:cBhvr>
                                      <p:tavLst>
                                        <p:tav tm="0">
                                          <p:val>
                                            <p:strVal val="#ppt_x"/>
                                          </p:val>
                                        </p:tav>
                                        <p:tav tm="100000">
                                          <p:val>
                                            <p:strVal val="#ppt_x"/>
                                          </p:val>
                                        </p:tav>
                                      </p:tavLst>
                                    </p:anim>
                                    <p:anim calcmode="lin" valueType="num">
                                      <p:cBhvr additive="base">
                                        <p:cTn id="78" dur="1000" fill="hold"/>
                                        <p:tgtEl>
                                          <p:spTgt spid="31762"/>
                                        </p:tgtEl>
                                        <p:attrNameLst>
                                          <p:attrName>ppt_y</p:attrName>
                                        </p:attrNameLst>
                                      </p:cBhvr>
                                      <p:tavLst>
                                        <p:tav tm="0">
                                          <p:val>
                                            <p:strVal val="1+#ppt_h/2"/>
                                          </p:val>
                                        </p:tav>
                                        <p:tav tm="100000">
                                          <p:val>
                                            <p:strVal val="#ppt_y"/>
                                          </p:val>
                                        </p:tav>
                                      </p:tavLst>
                                    </p:anim>
                                  </p:childTnLst>
                                </p:cTn>
                              </p:par>
                            </p:childTnLst>
                          </p:cTn>
                        </p:par>
                        <p:par>
                          <p:cTn id="79" fill="hold">
                            <p:stCondLst>
                              <p:cond delay="13000"/>
                            </p:stCondLst>
                            <p:childTnLst>
                              <p:par>
                                <p:cTn id="80" presetID="2" presetClass="entr" presetSubtype="4" fill="hold" grpId="0" nodeType="afterEffect">
                                  <p:stCondLst>
                                    <p:cond delay="0"/>
                                  </p:stCondLst>
                                  <p:childTnLst>
                                    <p:set>
                                      <p:cBhvr>
                                        <p:cTn id="81" dur="1" fill="hold">
                                          <p:stCondLst>
                                            <p:cond delay="0"/>
                                          </p:stCondLst>
                                        </p:cTn>
                                        <p:tgtEl>
                                          <p:spTgt spid="31759"/>
                                        </p:tgtEl>
                                        <p:attrNameLst>
                                          <p:attrName>style.visibility</p:attrName>
                                        </p:attrNameLst>
                                      </p:cBhvr>
                                      <p:to>
                                        <p:strVal val="visible"/>
                                      </p:to>
                                    </p:set>
                                    <p:anim calcmode="lin" valueType="num">
                                      <p:cBhvr additive="base">
                                        <p:cTn id="82" dur="1000" fill="hold"/>
                                        <p:tgtEl>
                                          <p:spTgt spid="31759"/>
                                        </p:tgtEl>
                                        <p:attrNameLst>
                                          <p:attrName>ppt_x</p:attrName>
                                        </p:attrNameLst>
                                      </p:cBhvr>
                                      <p:tavLst>
                                        <p:tav tm="0">
                                          <p:val>
                                            <p:strVal val="#ppt_x"/>
                                          </p:val>
                                        </p:tav>
                                        <p:tav tm="100000">
                                          <p:val>
                                            <p:strVal val="#ppt_x"/>
                                          </p:val>
                                        </p:tav>
                                      </p:tavLst>
                                    </p:anim>
                                    <p:anim calcmode="lin" valueType="num">
                                      <p:cBhvr additive="base">
                                        <p:cTn id="83" dur="1000" fill="hold"/>
                                        <p:tgtEl>
                                          <p:spTgt spid="31759"/>
                                        </p:tgtEl>
                                        <p:attrNameLst>
                                          <p:attrName>ppt_y</p:attrName>
                                        </p:attrNameLst>
                                      </p:cBhvr>
                                      <p:tavLst>
                                        <p:tav tm="0">
                                          <p:val>
                                            <p:strVal val="1+#ppt_h/2"/>
                                          </p:val>
                                        </p:tav>
                                        <p:tav tm="100000">
                                          <p:val>
                                            <p:strVal val="#ppt_y"/>
                                          </p:val>
                                        </p:tav>
                                      </p:tavLst>
                                    </p:anim>
                                  </p:childTnLst>
                                </p:cTn>
                              </p:par>
                            </p:childTnLst>
                          </p:cTn>
                        </p:par>
                        <p:par>
                          <p:cTn id="84" fill="hold">
                            <p:stCondLst>
                              <p:cond delay="14000"/>
                            </p:stCondLst>
                            <p:childTnLst>
                              <p:par>
                                <p:cTn id="85" presetID="2" presetClass="entr" presetSubtype="4" fill="hold" grpId="0" nodeType="afterEffect">
                                  <p:stCondLst>
                                    <p:cond delay="0"/>
                                  </p:stCondLst>
                                  <p:childTnLst>
                                    <p:set>
                                      <p:cBhvr>
                                        <p:cTn id="86" dur="1" fill="hold">
                                          <p:stCondLst>
                                            <p:cond delay="0"/>
                                          </p:stCondLst>
                                        </p:cTn>
                                        <p:tgtEl>
                                          <p:spTgt spid="31748"/>
                                        </p:tgtEl>
                                        <p:attrNameLst>
                                          <p:attrName>style.visibility</p:attrName>
                                        </p:attrNameLst>
                                      </p:cBhvr>
                                      <p:to>
                                        <p:strVal val="visible"/>
                                      </p:to>
                                    </p:set>
                                    <p:anim calcmode="lin" valueType="num">
                                      <p:cBhvr additive="base">
                                        <p:cTn id="87" dur="1000" fill="hold"/>
                                        <p:tgtEl>
                                          <p:spTgt spid="31748"/>
                                        </p:tgtEl>
                                        <p:attrNameLst>
                                          <p:attrName>ppt_x</p:attrName>
                                        </p:attrNameLst>
                                      </p:cBhvr>
                                      <p:tavLst>
                                        <p:tav tm="0">
                                          <p:val>
                                            <p:strVal val="#ppt_x"/>
                                          </p:val>
                                        </p:tav>
                                        <p:tav tm="100000">
                                          <p:val>
                                            <p:strVal val="#ppt_x"/>
                                          </p:val>
                                        </p:tav>
                                      </p:tavLst>
                                    </p:anim>
                                    <p:anim calcmode="lin" valueType="num">
                                      <p:cBhvr additive="base">
                                        <p:cTn id="88" dur="1000" fill="hold"/>
                                        <p:tgtEl>
                                          <p:spTgt spid="31748"/>
                                        </p:tgtEl>
                                        <p:attrNameLst>
                                          <p:attrName>ppt_y</p:attrName>
                                        </p:attrNameLst>
                                      </p:cBhvr>
                                      <p:tavLst>
                                        <p:tav tm="0">
                                          <p:val>
                                            <p:strVal val="1+#ppt_h/2"/>
                                          </p:val>
                                        </p:tav>
                                        <p:tav tm="100000">
                                          <p:val>
                                            <p:strVal val="#ppt_y"/>
                                          </p:val>
                                        </p:tav>
                                      </p:tavLst>
                                    </p:anim>
                                  </p:childTnLst>
                                </p:cTn>
                              </p:par>
                            </p:childTnLst>
                          </p:cTn>
                        </p:par>
                        <p:par>
                          <p:cTn id="89" fill="hold">
                            <p:stCondLst>
                              <p:cond delay="15000"/>
                            </p:stCondLst>
                            <p:childTnLst>
                              <p:par>
                                <p:cTn id="90" presetID="2" presetClass="entr" presetSubtype="4" fill="hold" grpId="0" nodeType="afterEffect">
                                  <p:stCondLst>
                                    <p:cond delay="0"/>
                                  </p:stCondLst>
                                  <p:childTnLst>
                                    <p:set>
                                      <p:cBhvr>
                                        <p:cTn id="91" dur="1" fill="hold">
                                          <p:stCondLst>
                                            <p:cond delay="0"/>
                                          </p:stCondLst>
                                        </p:cTn>
                                        <p:tgtEl>
                                          <p:spTgt spid="31771"/>
                                        </p:tgtEl>
                                        <p:attrNameLst>
                                          <p:attrName>style.visibility</p:attrName>
                                        </p:attrNameLst>
                                      </p:cBhvr>
                                      <p:to>
                                        <p:strVal val="visible"/>
                                      </p:to>
                                    </p:set>
                                    <p:anim calcmode="lin" valueType="num">
                                      <p:cBhvr additive="base">
                                        <p:cTn id="92" dur="1000" fill="hold"/>
                                        <p:tgtEl>
                                          <p:spTgt spid="31771"/>
                                        </p:tgtEl>
                                        <p:attrNameLst>
                                          <p:attrName>ppt_x</p:attrName>
                                        </p:attrNameLst>
                                      </p:cBhvr>
                                      <p:tavLst>
                                        <p:tav tm="0">
                                          <p:val>
                                            <p:strVal val="#ppt_x"/>
                                          </p:val>
                                        </p:tav>
                                        <p:tav tm="100000">
                                          <p:val>
                                            <p:strVal val="#ppt_x"/>
                                          </p:val>
                                        </p:tav>
                                      </p:tavLst>
                                    </p:anim>
                                    <p:anim calcmode="lin" valueType="num">
                                      <p:cBhvr additive="base">
                                        <p:cTn id="93" dur="1000" fill="hold"/>
                                        <p:tgtEl>
                                          <p:spTgt spid="31771"/>
                                        </p:tgtEl>
                                        <p:attrNameLst>
                                          <p:attrName>ppt_y</p:attrName>
                                        </p:attrNameLst>
                                      </p:cBhvr>
                                      <p:tavLst>
                                        <p:tav tm="0">
                                          <p:val>
                                            <p:strVal val="1+#ppt_h/2"/>
                                          </p:val>
                                        </p:tav>
                                        <p:tav tm="100000">
                                          <p:val>
                                            <p:strVal val="#ppt_y"/>
                                          </p:val>
                                        </p:tav>
                                      </p:tavLst>
                                    </p:anim>
                                  </p:childTnLst>
                                </p:cTn>
                              </p:par>
                            </p:childTnLst>
                          </p:cTn>
                        </p:par>
                        <p:par>
                          <p:cTn id="94" fill="hold">
                            <p:stCondLst>
                              <p:cond delay="16000"/>
                            </p:stCondLst>
                            <p:childTnLst>
                              <p:par>
                                <p:cTn id="95" presetID="2" presetClass="entr" presetSubtype="4" fill="hold" grpId="0" nodeType="afterEffect">
                                  <p:stCondLst>
                                    <p:cond delay="0"/>
                                  </p:stCondLst>
                                  <p:childTnLst>
                                    <p:set>
                                      <p:cBhvr>
                                        <p:cTn id="96" dur="1" fill="hold">
                                          <p:stCondLst>
                                            <p:cond delay="0"/>
                                          </p:stCondLst>
                                        </p:cTn>
                                        <p:tgtEl>
                                          <p:spTgt spid="31761"/>
                                        </p:tgtEl>
                                        <p:attrNameLst>
                                          <p:attrName>style.visibility</p:attrName>
                                        </p:attrNameLst>
                                      </p:cBhvr>
                                      <p:to>
                                        <p:strVal val="visible"/>
                                      </p:to>
                                    </p:set>
                                    <p:anim calcmode="lin" valueType="num">
                                      <p:cBhvr additive="base">
                                        <p:cTn id="97" dur="1000" fill="hold"/>
                                        <p:tgtEl>
                                          <p:spTgt spid="31761"/>
                                        </p:tgtEl>
                                        <p:attrNameLst>
                                          <p:attrName>ppt_x</p:attrName>
                                        </p:attrNameLst>
                                      </p:cBhvr>
                                      <p:tavLst>
                                        <p:tav tm="0">
                                          <p:val>
                                            <p:strVal val="#ppt_x"/>
                                          </p:val>
                                        </p:tav>
                                        <p:tav tm="100000">
                                          <p:val>
                                            <p:strVal val="#ppt_x"/>
                                          </p:val>
                                        </p:tav>
                                      </p:tavLst>
                                    </p:anim>
                                    <p:anim calcmode="lin" valueType="num">
                                      <p:cBhvr additive="base">
                                        <p:cTn id="98" dur="1000" fill="hold"/>
                                        <p:tgtEl>
                                          <p:spTgt spid="31761"/>
                                        </p:tgtEl>
                                        <p:attrNameLst>
                                          <p:attrName>ppt_y</p:attrName>
                                        </p:attrNameLst>
                                      </p:cBhvr>
                                      <p:tavLst>
                                        <p:tav tm="0">
                                          <p:val>
                                            <p:strVal val="1+#ppt_h/2"/>
                                          </p:val>
                                        </p:tav>
                                        <p:tav tm="100000">
                                          <p:val>
                                            <p:strVal val="#ppt_y"/>
                                          </p:val>
                                        </p:tav>
                                      </p:tavLst>
                                    </p:anim>
                                  </p:childTnLst>
                                </p:cTn>
                              </p:par>
                            </p:childTnLst>
                          </p:cTn>
                        </p:par>
                        <p:par>
                          <p:cTn id="99" fill="hold">
                            <p:stCondLst>
                              <p:cond delay="17000"/>
                            </p:stCondLst>
                            <p:childTnLst>
                              <p:par>
                                <p:cTn id="100" presetID="2" presetClass="entr" presetSubtype="4" fill="hold" grpId="0" nodeType="afterEffect">
                                  <p:stCondLst>
                                    <p:cond delay="0"/>
                                  </p:stCondLst>
                                  <p:childTnLst>
                                    <p:set>
                                      <p:cBhvr>
                                        <p:cTn id="101" dur="1" fill="hold">
                                          <p:stCondLst>
                                            <p:cond delay="0"/>
                                          </p:stCondLst>
                                        </p:cTn>
                                        <p:tgtEl>
                                          <p:spTgt spid="31767"/>
                                        </p:tgtEl>
                                        <p:attrNameLst>
                                          <p:attrName>style.visibility</p:attrName>
                                        </p:attrNameLst>
                                      </p:cBhvr>
                                      <p:to>
                                        <p:strVal val="visible"/>
                                      </p:to>
                                    </p:set>
                                    <p:anim calcmode="lin" valueType="num">
                                      <p:cBhvr additive="base">
                                        <p:cTn id="102" dur="1000" fill="hold"/>
                                        <p:tgtEl>
                                          <p:spTgt spid="31767"/>
                                        </p:tgtEl>
                                        <p:attrNameLst>
                                          <p:attrName>ppt_x</p:attrName>
                                        </p:attrNameLst>
                                      </p:cBhvr>
                                      <p:tavLst>
                                        <p:tav tm="0">
                                          <p:val>
                                            <p:strVal val="#ppt_x"/>
                                          </p:val>
                                        </p:tav>
                                        <p:tav tm="100000">
                                          <p:val>
                                            <p:strVal val="#ppt_x"/>
                                          </p:val>
                                        </p:tav>
                                      </p:tavLst>
                                    </p:anim>
                                    <p:anim calcmode="lin" valueType="num">
                                      <p:cBhvr additive="base">
                                        <p:cTn id="103" dur="1000" fill="hold"/>
                                        <p:tgtEl>
                                          <p:spTgt spid="31767"/>
                                        </p:tgtEl>
                                        <p:attrNameLst>
                                          <p:attrName>ppt_y</p:attrName>
                                        </p:attrNameLst>
                                      </p:cBhvr>
                                      <p:tavLst>
                                        <p:tav tm="0">
                                          <p:val>
                                            <p:strVal val="1+#ppt_h/2"/>
                                          </p:val>
                                        </p:tav>
                                        <p:tav tm="100000">
                                          <p:val>
                                            <p:strVal val="#ppt_y"/>
                                          </p:val>
                                        </p:tav>
                                      </p:tavLst>
                                    </p:anim>
                                  </p:childTnLst>
                                </p:cTn>
                              </p:par>
                            </p:childTnLst>
                          </p:cTn>
                        </p:par>
                        <p:par>
                          <p:cTn id="104" fill="hold">
                            <p:stCondLst>
                              <p:cond delay="18000"/>
                            </p:stCondLst>
                            <p:childTnLst>
                              <p:par>
                                <p:cTn id="105" presetID="2" presetClass="entr" presetSubtype="4" fill="hold" grpId="0" nodeType="afterEffect">
                                  <p:stCondLst>
                                    <p:cond delay="0"/>
                                  </p:stCondLst>
                                  <p:childTnLst>
                                    <p:set>
                                      <p:cBhvr>
                                        <p:cTn id="106" dur="1" fill="hold">
                                          <p:stCondLst>
                                            <p:cond delay="0"/>
                                          </p:stCondLst>
                                        </p:cTn>
                                        <p:tgtEl>
                                          <p:spTgt spid="31772"/>
                                        </p:tgtEl>
                                        <p:attrNameLst>
                                          <p:attrName>style.visibility</p:attrName>
                                        </p:attrNameLst>
                                      </p:cBhvr>
                                      <p:to>
                                        <p:strVal val="visible"/>
                                      </p:to>
                                    </p:set>
                                    <p:anim calcmode="lin" valueType="num">
                                      <p:cBhvr additive="base">
                                        <p:cTn id="107" dur="1000" fill="hold"/>
                                        <p:tgtEl>
                                          <p:spTgt spid="31772"/>
                                        </p:tgtEl>
                                        <p:attrNameLst>
                                          <p:attrName>ppt_x</p:attrName>
                                        </p:attrNameLst>
                                      </p:cBhvr>
                                      <p:tavLst>
                                        <p:tav tm="0">
                                          <p:val>
                                            <p:strVal val="#ppt_x"/>
                                          </p:val>
                                        </p:tav>
                                        <p:tav tm="100000">
                                          <p:val>
                                            <p:strVal val="#ppt_x"/>
                                          </p:val>
                                        </p:tav>
                                      </p:tavLst>
                                    </p:anim>
                                    <p:anim calcmode="lin" valueType="num">
                                      <p:cBhvr additive="base">
                                        <p:cTn id="108" dur="1000" fill="hold"/>
                                        <p:tgtEl>
                                          <p:spTgt spid="31772"/>
                                        </p:tgtEl>
                                        <p:attrNameLst>
                                          <p:attrName>ppt_y</p:attrName>
                                        </p:attrNameLst>
                                      </p:cBhvr>
                                      <p:tavLst>
                                        <p:tav tm="0">
                                          <p:val>
                                            <p:strVal val="1+#ppt_h/2"/>
                                          </p:val>
                                        </p:tav>
                                        <p:tav tm="100000">
                                          <p:val>
                                            <p:strVal val="#ppt_y"/>
                                          </p:val>
                                        </p:tav>
                                      </p:tavLst>
                                    </p:anim>
                                  </p:childTnLst>
                                </p:cTn>
                              </p:par>
                            </p:childTnLst>
                          </p:cTn>
                        </p:par>
                        <p:par>
                          <p:cTn id="109" fill="hold">
                            <p:stCondLst>
                              <p:cond delay="19000"/>
                            </p:stCondLst>
                            <p:childTnLst>
                              <p:par>
                                <p:cTn id="110" presetID="2" presetClass="entr" presetSubtype="4" fill="hold" grpId="0" nodeType="afterEffect">
                                  <p:stCondLst>
                                    <p:cond delay="0"/>
                                  </p:stCondLst>
                                  <p:childTnLst>
                                    <p:set>
                                      <p:cBhvr>
                                        <p:cTn id="111" dur="1" fill="hold">
                                          <p:stCondLst>
                                            <p:cond delay="0"/>
                                          </p:stCondLst>
                                        </p:cTn>
                                        <p:tgtEl>
                                          <p:spTgt spid="31779"/>
                                        </p:tgtEl>
                                        <p:attrNameLst>
                                          <p:attrName>style.visibility</p:attrName>
                                        </p:attrNameLst>
                                      </p:cBhvr>
                                      <p:to>
                                        <p:strVal val="visible"/>
                                      </p:to>
                                    </p:set>
                                    <p:anim calcmode="lin" valueType="num">
                                      <p:cBhvr additive="base">
                                        <p:cTn id="112" dur="1000" fill="hold"/>
                                        <p:tgtEl>
                                          <p:spTgt spid="31779"/>
                                        </p:tgtEl>
                                        <p:attrNameLst>
                                          <p:attrName>ppt_x</p:attrName>
                                        </p:attrNameLst>
                                      </p:cBhvr>
                                      <p:tavLst>
                                        <p:tav tm="0">
                                          <p:val>
                                            <p:strVal val="#ppt_x"/>
                                          </p:val>
                                        </p:tav>
                                        <p:tav tm="100000">
                                          <p:val>
                                            <p:strVal val="#ppt_x"/>
                                          </p:val>
                                        </p:tav>
                                      </p:tavLst>
                                    </p:anim>
                                    <p:anim calcmode="lin" valueType="num">
                                      <p:cBhvr additive="base">
                                        <p:cTn id="113" dur="1000" fill="hold"/>
                                        <p:tgtEl>
                                          <p:spTgt spid="31779"/>
                                        </p:tgtEl>
                                        <p:attrNameLst>
                                          <p:attrName>ppt_y</p:attrName>
                                        </p:attrNameLst>
                                      </p:cBhvr>
                                      <p:tavLst>
                                        <p:tav tm="0">
                                          <p:val>
                                            <p:strVal val="1+#ppt_h/2"/>
                                          </p:val>
                                        </p:tav>
                                        <p:tav tm="100000">
                                          <p:val>
                                            <p:strVal val="#ppt_y"/>
                                          </p:val>
                                        </p:tav>
                                      </p:tavLst>
                                    </p:anim>
                                  </p:childTnLst>
                                </p:cTn>
                              </p:par>
                              <p:par>
                                <p:cTn id="114" presetID="2" presetClass="entr" presetSubtype="4" fill="hold" grpId="0" nodeType="withEffect">
                                  <p:stCondLst>
                                    <p:cond delay="0"/>
                                  </p:stCondLst>
                                  <p:childTnLst>
                                    <p:set>
                                      <p:cBhvr>
                                        <p:cTn id="115" dur="1" fill="hold">
                                          <p:stCondLst>
                                            <p:cond delay="0"/>
                                          </p:stCondLst>
                                        </p:cTn>
                                        <p:tgtEl>
                                          <p:spTgt spid="31780"/>
                                        </p:tgtEl>
                                        <p:attrNameLst>
                                          <p:attrName>style.visibility</p:attrName>
                                        </p:attrNameLst>
                                      </p:cBhvr>
                                      <p:to>
                                        <p:strVal val="visible"/>
                                      </p:to>
                                    </p:set>
                                    <p:anim calcmode="lin" valueType="num">
                                      <p:cBhvr additive="base">
                                        <p:cTn id="116" dur="1000" fill="hold"/>
                                        <p:tgtEl>
                                          <p:spTgt spid="31780"/>
                                        </p:tgtEl>
                                        <p:attrNameLst>
                                          <p:attrName>ppt_x</p:attrName>
                                        </p:attrNameLst>
                                      </p:cBhvr>
                                      <p:tavLst>
                                        <p:tav tm="0">
                                          <p:val>
                                            <p:strVal val="#ppt_x"/>
                                          </p:val>
                                        </p:tav>
                                        <p:tav tm="100000">
                                          <p:val>
                                            <p:strVal val="#ppt_x"/>
                                          </p:val>
                                        </p:tav>
                                      </p:tavLst>
                                    </p:anim>
                                    <p:anim calcmode="lin" valueType="num">
                                      <p:cBhvr additive="base">
                                        <p:cTn id="117" dur="1000" fill="hold"/>
                                        <p:tgtEl>
                                          <p:spTgt spid="31780"/>
                                        </p:tgtEl>
                                        <p:attrNameLst>
                                          <p:attrName>ppt_y</p:attrName>
                                        </p:attrNameLst>
                                      </p:cBhvr>
                                      <p:tavLst>
                                        <p:tav tm="0">
                                          <p:val>
                                            <p:strVal val="1+#ppt_h/2"/>
                                          </p:val>
                                        </p:tav>
                                        <p:tav tm="100000">
                                          <p:val>
                                            <p:strVal val="#ppt_y"/>
                                          </p:val>
                                        </p:tav>
                                      </p:tavLst>
                                    </p:anim>
                                  </p:childTnLst>
                                </p:cTn>
                              </p:par>
                            </p:childTnLst>
                          </p:cTn>
                        </p:par>
                        <p:par>
                          <p:cTn id="118" fill="hold">
                            <p:stCondLst>
                              <p:cond delay="20000"/>
                            </p:stCondLst>
                            <p:childTnLst>
                              <p:par>
                                <p:cTn id="119" presetID="55" presetClass="entr" presetSubtype="0" fill="hold" grpId="0" nodeType="afterEffect">
                                  <p:stCondLst>
                                    <p:cond delay="0"/>
                                  </p:stCondLst>
                                  <p:childTnLst>
                                    <p:set>
                                      <p:cBhvr>
                                        <p:cTn id="120" dur="1" fill="hold">
                                          <p:stCondLst>
                                            <p:cond delay="0"/>
                                          </p:stCondLst>
                                        </p:cTn>
                                        <p:tgtEl>
                                          <p:spTgt spid="31828"/>
                                        </p:tgtEl>
                                        <p:attrNameLst>
                                          <p:attrName>style.visibility</p:attrName>
                                        </p:attrNameLst>
                                      </p:cBhvr>
                                      <p:to>
                                        <p:strVal val="visible"/>
                                      </p:to>
                                    </p:set>
                                    <p:anim calcmode="lin" valueType="num">
                                      <p:cBhvr>
                                        <p:cTn id="121" dur="1000" fill="hold"/>
                                        <p:tgtEl>
                                          <p:spTgt spid="31828"/>
                                        </p:tgtEl>
                                        <p:attrNameLst>
                                          <p:attrName>ppt_w</p:attrName>
                                        </p:attrNameLst>
                                      </p:cBhvr>
                                      <p:tavLst>
                                        <p:tav tm="0">
                                          <p:val>
                                            <p:strVal val="#ppt_w*0.70"/>
                                          </p:val>
                                        </p:tav>
                                        <p:tav tm="100000">
                                          <p:val>
                                            <p:strVal val="#ppt_w"/>
                                          </p:val>
                                        </p:tav>
                                      </p:tavLst>
                                    </p:anim>
                                    <p:anim calcmode="lin" valueType="num">
                                      <p:cBhvr>
                                        <p:cTn id="122" dur="1000" fill="hold"/>
                                        <p:tgtEl>
                                          <p:spTgt spid="31828"/>
                                        </p:tgtEl>
                                        <p:attrNameLst>
                                          <p:attrName>ppt_h</p:attrName>
                                        </p:attrNameLst>
                                      </p:cBhvr>
                                      <p:tavLst>
                                        <p:tav tm="0">
                                          <p:val>
                                            <p:strVal val="#ppt_h"/>
                                          </p:val>
                                        </p:tav>
                                        <p:tav tm="100000">
                                          <p:val>
                                            <p:strVal val="#ppt_h"/>
                                          </p:val>
                                        </p:tav>
                                      </p:tavLst>
                                    </p:anim>
                                    <p:animEffect transition="in" filter="fade">
                                      <p:cBhvr>
                                        <p:cTn id="123" dur="1000"/>
                                        <p:tgtEl>
                                          <p:spTgt spid="31828"/>
                                        </p:tgtEl>
                                      </p:cBhvr>
                                    </p:animEffect>
                                  </p:childTnLst>
                                </p:cTn>
                              </p:par>
                            </p:childTnLst>
                          </p:cTn>
                        </p:par>
                        <p:par>
                          <p:cTn id="124" fill="hold">
                            <p:stCondLst>
                              <p:cond delay="21000"/>
                            </p:stCondLst>
                            <p:childTnLst>
                              <p:par>
                                <p:cTn id="125" presetID="55" presetClass="entr" presetSubtype="0" fill="hold" grpId="0" nodeType="afterEffect">
                                  <p:stCondLst>
                                    <p:cond delay="0"/>
                                  </p:stCondLst>
                                  <p:childTnLst>
                                    <p:set>
                                      <p:cBhvr>
                                        <p:cTn id="126" dur="1" fill="hold">
                                          <p:stCondLst>
                                            <p:cond delay="0"/>
                                          </p:stCondLst>
                                        </p:cTn>
                                        <p:tgtEl>
                                          <p:spTgt spid="31805"/>
                                        </p:tgtEl>
                                        <p:attrNameLst>
                                          <p:attrName>style.visibility</p:attrName>
                                        </p:attrNameLst>
                                      </p:cBhvr>
                                      <p:to>
                                        <p:strVal val="visible"/>
                                      </p:to>
                                    </p:set>
                                    <p:anim calcmode="lin" valueType="num">
                                      <p:cBhvr>
                                        <p:cTn id="127" dur="1000" fill="hold"/>
                                        <p:tgtEl>
                                          <p:spTgt spid="31805"/>
                                        </p:tgtEl>
                                        <p:attrNameLst>
                                          <p:attrName>ppt_w</p:attrName>
                                        </p:attrNameLst>
                                      </p:cBhvr>
                                      <p:tavLst>
                                        <p:tav tm="0">
                                          <p:val>
                                            <p:strVal val="#ppt_w*0.70"/>
                                          </p:val>
                                        </p:tav>
                                        <p:tav tm="100000">
                                          <p:val>
                                            <p:strVal val="#ppt_w"/>
                                          </p:val>
                                        </p:tav>
                                      </p:tavLst>
                                    </p:anim>
                                    <p:anim calcmode="lin" valueType="num">
                                      <p:cBhvr>
                                        <p:cTn id="128" dur="1000" fill="hold"/>
                                        <p:tgtEl>
                                          <p:spTgt spid="31805"/>
                                        </p:tgtEl>
                                        <p:attrNameLst>
                                          <p:attrName>ppt_h</p:attrName>
                                        </p:attrNameLst>
                                      </p:cBhvr>
                                      <p:tavLst>
                                        <p:tav tm="0">
                                          <p:val>
                                            <p:strVal val="#ppt_h"/>
                                          </p:val>
                                        </p:tav>
                                        <p:tav tm="100000">
                                          <p:val>
                                            <p:strVal val="#ppt_h"/>
                                          </p:val>
                                        </p:tav>
                                      </p:tavLst>
                                    </p:anim>
                                    <p:animEffect transition="in" filter="fade">
                                      <p:cBhvr>
                                        <p:cTn id="129" dur="1000"/>
                                        <p:tgtEl>
                                          <p:spTgt spid="31805"/>
                                        </p:tgtEl>
                                      </p:cBhvr>
                                    </p:animEffect>
                                  </p:childTnLst>
                                </p:cTn>
                              </p:par>
                            </p:childTnLst>
                          </p:cTn>
                        </p:par>
                        <p:par>
                          <p:cTn id="130" fill="hold">
                            <p:stCondLst>
                              <p:cond delay="22000"/>
                            </p:stCondLst>
                            <p:childTnLst>
                              <p:par>
                                <p:cTn id="131" presetID="2" presetClass="entr" presetSubtype="4" fill="hold" grpId="0" nodeType="afterEffect">
                                  <p:stCondLst>
                                    <p:cond delay="0"/>
                                  </p:stCondLst>
                                  <p:childTnLst>
                                    <p:set>
                                      <p:cBhvr>
                                        <p:cTn id="132" dur="1" fill="hold">
                                          <p:stCondLst>
                                            <p:cond delay="0"/>
                                          </p:stCondLst>
                                        </p:cTn>
                                        <p:tgtEl>
                                          <p:spTgt spid="31773"/>
                                        </p:tgtEl>
                                        <p:attrNameLst>
                                          <p:attrName>style.visibility</p:attrName>
                                        </p:attrNameLst>
                                      </p:cBhvr>
                                      <p:to>
                                        <p:strVal val="visible"/>
                                      </p:to>
                                    </p:set>
                                    <p:anim calcmode="lin" valueType="num">
                                      <p:cBhvr additive="base">
                                        <p:cTn id="133" dur="1000" fill="hold"/>
                                        <p:tgtEl>
                                          <p:spTgt spid="31773"/>
                                        </p:tgtEl>
                                        <p:attrNameLst>
                                          <p:attrName>ppt_x</p:attrName>
                                        </p:attrNameLst>
                                      </p:cBhvr>
                                      <p:tavLst>
                                        <p:tav tm="0">
                                          <p:val>
                                            <p:strVal val="#ppt_x"/>
                                          </p:val>
                                        </p:tav>
                                        <p:tav tm="100000">
                                          <p:val>
                                            <p:strVal val="#ppt_x"/>
                                          </p:val>
                                        </p:tav>
                                      </p:tavLst>
                                    </p:anim>
                                    <p:anim calcmode="lin" valueType="num">
                                      <p:cBhvr additive="base">
                                        <p:cTn id="134" dur="1000" fill="hold"/>
                                        <p:tgtEl>
                                          <p:spTgt spid="31773"/>
                                        </p:tgtEl>
                                        <p:attrNameLst>
                                          <p:attrName>ppt_y</p:attrName>
                                        </p:attrNameLst>
                                      </p:cBhvr>
                                      <p:tavLst>
                                        <p:tav tm="0">
                                          <p:val>
                                            <p:strVal val="1+#ppt_h/2"/>
                                          </p:val>
                                        </p:tav>
                                        <p:tav tm="100000">
                                          <p:val>
                                            <p:strVal val="#ppt_y"/>
                                          </p:val>
                                        </p:tav>
                                      </p:tavLst>
                                    </p:anim>
                                  </p:childTnLst>
                                </p:cTn>
                              </p:par>
                            </p:childTnLst>
                          </p:cTn>
                        </p:par>
                        <p:par>
                          <p:cTn id="135" fill="hold">
                            <p:stCondLst>
                              <p:cond delay="23000"/>
                            </p:stCondLst>
                            <p:childTnLst>
                              <p:par>
                                <p:cTn id="136" presetID="2" presetClass="entr" presetSubtype="4" fill="hold" grpId="0" nodeType="afterEffect">
                                  <p:stCondLst>
                                    <p:cond delay="0"/>
                                  </p:stCondLst>
                                  <p:childTnLst>
                                    <p:set>
                                      <p:cBhvr>
                                        <p:cTn id="137" dur="1" fill="hold">
                                          <p:stCondLst>
                                            <p:cond delay="0"/>
                                          </p:stCondLst>
                                        </p:cTn>
                                        <p:tgtEl>
                                          <p:spTgt spid="31777"/>
                                        </p:tgtEl>
                                        <p:attrNameLst>
                                          <p:attrName>style.visibility</p:attrName>
                                        </p:attrNameLst>
                                      </p:cBhvr>
                                      <p:to>
                                        <p:strVal val="visible"/>
                                      </p:to>
                                    </p:set>
                                    <p:anim calcmode="lin" valueType="num">
                                      <p:cBhvr additive="base">
                                        <p:cTn id="138" dur="1000" fill="hold"/>
                                        <p:tgtEl>
                                          <p:spTgt spid="31777"/>
                                        </p:tgtEl>
                                        <p:attrNameLst>
                                          <p:attrName>ppt_x</p:attrName>
                                        </p:attrNameLst>
                                      </p:cBhvr>
                                      <p:tavLst>
                                        <p:tav tm="0">
                                          <p:val>
                                            <p:strVal val="#ppt_x"/>
                                          </p:val>
                                        </p:tav>
                                        <p:tav tm="100000">
                                          <p:val>
                                            <p:strVal val="#ppt_x"/>
                                          </p:val>
                                        </p:tav>
                                      </p:tavLst>
                                    </p:anim>
                                    <p:anim calcmode="lin" valueType="num">
                                      <p:cBhvr additive="base">
                                        <p:cTn id="139" dur="1000" fill="hold"/>
                                        <p:tgtEl>
                                          <p:spTgt spid="31777"/>
                                        </p:tgtEl>
                                        <p:attrNameLst>
                                          <p:attrName>ppt_y</p:attrName>
                                        </p:attrNameLst>
                                      </p:cBhvr>
                                      <p:tavLst>
                                        <p:tav tm="0">
                                          <p:val>
                                            <p:strVal val="1+#ppt_h/2"/>
                                          </p:val>
                                        </p:tav>
                                        <p:tav tm="100000">
                                          <p:val>
                                            <p:strVal val="#ppt_y"/>
                                          </p:val>
                                        </p:tav>
                                      </p:tavLst>
                                    </p:anim>
                                  </p:childTnLst>
                                </p:cTn>
                              </p:par>
                            </p:childTnLst>
                          </p:cTn>
                        </p:par>
                        <p:par>
                          <p:cTn id="140" fill="hold">
                            <p:stCondLst>
                              <p:cond delay="24000"/>
                            </p:stCondLst>
                            <p:childTnLst>
                              <p:par>
                                <p:cTn id="141" presetID="2" presetClass="entr" presetSubtype="4" fill="hold" grpId="0" nodeType="afterEffect">
                                  <p:stCondLst>
                                    <p:cond delay="0"/>
                                  </p:stCondLst>
                                  <p:childTnLst>
                                    <p:set>
                                      <p:cBhvr>
                                        <p:cTn id="142" dur="1" fill="hold">
                                          <p:stCondLst>
                                            <p:cond delay="0"/>
                                          </p:stCondLst>
                                        </p:cTn>
                                        <p:tgtEl>
                                          <p:spTgt spid="31774"/>
                                        </p:tgtEl>
                                        <p:attrNameLst>
                                          <p:attrName>style.visibility</p:attrName>
                                        </p:attrNameLst>
                                      </p:cBhvr>
                                      <p:to>
                                        <p:strVal val="visible"/>
                                      </p:to>
                                    </p:set>
                                    <p:anim calcmode="lin" valueType="num">
                                      <p:cBhvr additive="base">
                                        <p:cTn id="143" dur="1000" fill="hold"/>
                                        <p:tgtEl>
                                          <p:spTgt spid="31774"/>
                                        </p:tgtEl>
                                        <p:attrNameLst>
                                          <p:attrName>ppt_x</p:attrName>
                                        </p:attrNameLst>
                                      </p:cBhvr>
                                      <p:tavLst>
                                        <p:tav tm="0">
                                          <p:val>
                                            <p:strVal val="#ppt_x"/>
                                          </p:val>
                                        </p:tav>
                                        <p:tav tm="100000">
                                          <p:val>
                                            <p:strVal val="#ppt_x"/>
                                          </p:val>
                                        </p:tav>
                                      </p:tavLst>
                                    </p:anim>
                                    <p:anim calcmode="lin" valueType="num">
                                      <p:cBhvr additive="base">
                                        <p:cTn id="144" dur="1000" fill="hold"/>
                                        <p:tgtEl>
                                          <p:spTgt spid="31774"/>
                                        </p:tgtEl>
                                        <p:attrNameLst>
                                          <p:attrName>ppt_y</p:attrName>
                                        </p:attrNameLst>
                                      </p:cBhvr>
                                      <p:tavLst>
                                        <p:tav tm="0">
                                          <p:val>
                                            <p:strVal val="1+#ppt_h/2"/>
                                          </p:val>
                                        </p:tav>
                                        <p:tav tm="100000">
                                          <p:val>
                                            <p:strVal val="#ppt_y"/>
                                          </p:val>
                                        </p:tav>
                                      </p:tavLst>
                                    </p:anim>
                                  </p:childTnLst>
                                </p:cTn>
                              </p:par>
                            </p:childTnLst>
                          </p:cTn>
                        </p:par>
                        <p:par>
                          <p:cTn id="145" fill="hold">
                            <p:stCondLst>
                              <p:cond delay="25000"/>
                            </p:stCondLst>
                            <p:childTnLst>
                              <p:par>
                                <p:cTn id="146" presetID="2" presetClass="entr" presetSubtype="4" fill="hold" grpId="0" nodeType="afterEffect">
                                  <p:stCondLst>
                                    <p:cond delay="0"/>
                                  </p:stCondLst>
                                  <p:childTnLst>
                                    <p:set>
                                      <p:cBhvr>
                                        <p:cTn id="147" dur="1" fill="hold">
                                          <p:stCondLst>
                                            <p:cond delay="0"/>
                                          </p:stCondLst>
                                        </p:cTn>
                                        <p:tgtEl>
                                          <p:spTgt spid="31775"/>
                                        </p:tgtEl>
                                        <p:attrNameLst>
                                          <p:attrName>style.visibility</p:attrName>
                                        </p:attrNameLst>
                                      </p:cBhvr>
                                      <p:to>
                                        <p:strVal val="visible"/>
                                      </p:to>
                                    </p:set>
                                    <p:anim calcmode="lin" valueType="num">
                                      <p:cBhvr additive="base">
                                        <p:cTn id="148" dur="1000" fill="hold"/>
                                        <p:tgtEl>
                                          <p:spTgt spid="31775"/>
                                        </p:tgtEl>
                                        <p:attrNameLst>
                                          <p:attrName>ppt_x</p:attrName>
                                        </p:attrNameLst>
                                      </p:cBhvr>
                                      <p:tavLst>
                                        <p:tav tm="0">
                                          <p:val>
                                            <p:strVal val="#ppt_x"/>
                                          </p:val>
                                        </p:tav>
                                        <p:tav tm="100000">
                                          <p:val>
                                            <p:strVal val="#ppt_x"/>
                                          </p:val>
                                        </p:tav>
                                      </p:tavLst>
                                    </p:anim>
                                    <p:anim calcmode="lin" valueType="num">
                                      <p:cBhvr additive="base">
                                        <p:cTn id="149" dur="1000" fill="hold"/>
                                        <p:tgtEl>
                                          <p:spTgt spid="31775"/>
                                        </p:tgtEl>
                                        <p:attrNameLst>
                                          <p:attrName>ppt_y</p:attrName>
                                        </p:attrNameLst>
                                      </p:cBhvr>
                                      <p:tavLst>
                                        <p:tav tm="0">
                                          <p:val>
                                            <p:strVal val="1+#ppt_h/2"/>
                                          </p:val>
                                        </p:tav>
                                        <p:tav tm="100000">
                                          <p:val>
                                            <p:strVal val="#ppt_y"/>
                                          </p:val>
                                        </p:tav>
                                      </p:tavLst>
                                    </p:anim>
                                  </p:childTnLst>
                                </p:cTn>
                              </p:par>
                            </p:childTnLst>
                          </p:cTn>
                        </p:par>
                        <p:par>
                          <p:cTn id="150" fill="hold">
                            <p:stCondLst>
                              <p:cond delay="26000"/>
                            </p:stCondLst>
                            <p:childTnLst>
                              <p:par>
                                <p:cTn id="151" presetID="2" presetClass="entr" presetSubtype="4" fill="hold" grpId="0" nodeType="afterEffect">
                                  <p:stCondLst>
                                    <p:cond delay="0"/>
                                  </p:stCondLst>
                                  <p:childTnLst>
                                    <p:set>
                                      <p:cBhvr>
                                        <p:cTn id="152" dur="1" fill="hold">
                                          <p:stCondLst>
                                            <p:cond delay="0"/>
                                          </p:stCondLst>
                                        </p:cTn>
                                        <p:tgtEl>
                                          <p:spTgt spid="31776"/>
                                        </p:tgtEl>
                                        <p:attrNameLst>
                                          <p:attrName>style.visibility</p:attrName>
                                        </p:attrNameLst>
                                      </p:cBhvr>
                                      <p:to>
                                        <p:strVal val="visible"/>
                                      </p:to>
                                    </p:set>
                                    <p:anim calcmode="lin" valueType="num">
                                      <p:cBhvr additive="base">
                                        <p:cTn id="153" dur="1000" fill="hold"/>
                                        <p:tgtEl>
                                          <p:spTgt spid="31776"/>
                                        </p:tgtEl>
                                        <p:attrNameLst>
                                          <p:attrName>ppt_x</p:attrName>
                                        </p:attrNameLst>
                                      </p:cBhvr>
                                      <p:tavLst>
                                        <p:tav tm="0">
                                          <p:val>
                                            <p:strVal val="#ppt_x"/>
                                          </p:val>
                                        </p:tav>
                                        <p:tav tm="100000">
                                          <p:val>
                                            <p:strVal val="#ppt_x"/>
                                          </p:val>
                                        </p:tav>
                                      </p:tavLst>
                                    </p:anim>
                                    <p:anim calcmode="lin" valueType="num">
                                      <p:cBhvr additive="base">
                                        <p:cTn id="154" dur="1000" fill="hold"/>
                                        <p:tgtEl>
                                          <p:spTgt spid="31776"/>
                                        </p:tgtEl>
                                        <p:attrNameLst>
                                          <p:attrName>ppt_y</p:attrName>
                                        </p:attrNameLst>
                                      </p:cBhvr>
                                      <p:tavLst>
                                        <p:tav tm="0">
                                          <p:val>
                                            <p:strVal val="1+#ppt_h/2"/>
                                          </p:val>
                                        </p:tav>
                                        <p:tav tm="100000">
                                          <p:val>
                                            <p:strVal val="#ppt_y"/>
                                          </p:val>
                                        </p:tav>
                                      </p:tavLst>
                                    </p:anim>
                                  </p:childTnLst>
                                </p:cTn>
                              </p:par>
                            </p:childTnLst>
                          </p:cTn>
                        </p:par>
                        <p:par>
                          <p:cTn id="155" fill="hold">
                            <p:stCondLst>
                              <p:cond delay="27000"/>
                            </p:stCondLst>
                            <p:childTnLst>
                              <p:par>
                                <p:cTn id="156" presetID="55" presetClass="entr" presetSubtype="0" fill="hold" grpId="0" nodeType="afterEffect">
                                  <p:stCondLst>
                                    <p:cond delay="0"/>
                                  </p:stCondLst>
                                  <p:childTnLst>
                                    <p:set>
                                      <p:cBhvr>
                                        <p:cTn id="157" dur="1" fill="hold">
                                          <p:stCondLst>
                                            <p:cond delay="0"/>
                                          </p:stCondLst>
                                        </p:cTn>
                                        <p:tgtEl>
                                          <p:spTgt spid="31837"/>
                                        </p:tgtEl>
                                        <p:attrNameLst>
                                          <p:attrName>style.visibility</p:attrName>
                                        </p:attrNameLst>
                                      </p:cBhvr>
                                      <p:to>
                                        <p:strVal val="visible"/>
                                      </p:to>
                                    </p:set>
                                    <p:anim calcmode="lin" valueType="num">
                                      <p:cBhvr>
                                        <p:cTn id="158" dur="1000" fill="hold"/>
                                        <p:tgtEl>
                                          <p:spTgt spid="31837"/>
                                        </p:tgtEl>
                                        <p:attrNameLst>
                                          <p:attrName>ppt_w</p:attrName>
                                        </p:attrNameLst>
                                      </p:cBhvr>
                                      <p:tavLst>
                                        <p:tav tm="0">
                                          <p:val>
                                            <p:strVal val="#ppt_w*0.70"/>
                                          </p:val>
                                        </p:tav>
                                        <p:tav tm="100000">
                                          <p:val>
                                            <p:strVal val="#ppt_w"/>
                                          </p:val>
                                        </p:tav>
                                      </p:tavLst>
                                    </p:anim>
                                    <p:anim calcmode="lin" valueType="num">
                                      <p:cBhvr>
                                        <p:cTn id="159" dur="1000" fill="hold"/>
                                        <p:tgtEl>
                                          <p:spTgt spid="31837"/>
                                        </p:tgtEl>
                                        <p:attrNameLst>
                                          <p:attrName>ppt_h</p:attrName>
                                        </p:attrNameLst>
                                      </p:cBhvr>
                                      <p:tavLst>
                                        <p:tav tm="0">
                                          <p:val>
                                            <p:strVal val="#ppt_h"/>
                                          </p:val>
                                        </p:tav>
                                        <p:tav tm="100000">
                                          <p:val>
                                            <p:strVal val="#ppt_h"/>
                                          </p:val>
                                        </p:tav>
                                      </p:tavLst>
                                    </p:anim>
                                    <p:animEffect transition="in" filter="fade">
                                      <p:cBhvr>
                                        <p:cTn id="160" dur="1000"/>
                                        <p:tgtEl>
                                          <p:spTgt spid="31837"/>
                                        </p:tgtEl>
                                      </p:cBhvr>
                                    </p:animEffect>
                                  </p:childTnLst>
                                </p:cTn>
                              </p:par>
                            </p:childTnLst>
                          </p:cTn>
                        </p:par>
                        <p:par>
                          <p:cTn id="161" fill="hold">
                            <p:stCondLst>
                              <p:cond delay="28000"/>
                            </p:stCondLst>
                            <p:childTnLst>
                              <p:par>
                                <p:cTn id="162" presetID="55" presetClass="entr" presetSubtype="0" fill="hold" grpId="0" nodeType="afterEffect">
                                  <p:stCondLst>
                                    <p:cond delay="0"/>
                                  </p:stCondLst>
                                  <p:childTnLst>
                                    <p:set>
                                      <p:cBhvr>
                                        <p:cTn id="163" dur="1" fill="hold">
                                          <p:stCondLst>
                                            <p:cond delay="0"/>
                                          </p:stCondLst>
                                        </p:cTn>
                                        <p:tgtEl>
                                          <p:spTgt spid="31829"/>
                                        </p:tgtEl>
                                        <p:attrNameLst>
                                          <p:attrName>style.visibility</p:attrName>
                                        </p:attrNameLst>
                                      </p:cBhvr>
                                      <p:to>
                                        <p:strVal val="visible"/>
                                      </p:to>
                                    </p:set>
                                    <p:anim calcmode="lin" valueType="num">
                                      <p:cBhvr>
                                        <p:cTn id="164" dur="1000" fill="hold"/>
                                        <p:tgtEl>
                                          <p:spTgt spid="31829"/>
                                        </p:tgtEl>
                                        <p:attrNameLst>
                                          <p:attrName>ppt_w</p:attrName>
                                        </p:attrNameLst>
                                      </p:cBhvr>
                                      <p:tavLst>
                                        <p:tav tm="0">
                                          <p:val>
                                            <p:strVal val="#ppt_w*0.70"/>
                                          </p:val>
                                        </p:tav>
                                        <p:tav tm="100000">
                                          <p:val>
                                            <p:strVal val="#ppt_w"/>
                                          </p:val>
                                        </p:tav>
                                      </p:tavLst>
                                    </p:anim>
                                    <p:anim calcmode="lin" valueType="num">
                                      <p:cBhvr>
                                        <p:cTn id="165" dur="1000" fill="hold"/>
                                        <p:tgtEl>
                                          <p:spTgt spid="31829"/>
                                        </p:tgtEl>
                                        <p:attrNameLst>
                                          <p:attrName>ppt_h</p:attrName>
                                        </p:attrNameLst>
                                      </p:cBhvr>
                                      <p:tavLst>
                                        <p:tav tm="0">
                                          <p:val>
                                            <p:strVal val="#ppt_h"/>
                                          </p:val>
                                        </p:tav>
                                        <p:tav tm="100000">
                                          <p:val>
                                            <p:strVal val="#ppt_h"/>
                                          </p:val>
                                        </p:tav>
                                      </p:tavLst>
                                    </p:anim>
                                    <p:animEffect transition="in" filter="fade">
                                      <p:cBhvr>
                                        <p:cTn id="166" dur="1000"/>
                                        <p:tgtEl>
                                          <p:spTgt spid="31829"/>
                                        </p:tgtEl>
                                      </p:cBhvr>
                                    </p:animEffect>
                                  </p:childTnLst>
                                </p:cTn>
                              </p:par>
                            </p:childTnLst>
                          </p:cTn>
                        </p:par>
                        <p:par>
                          <p:cTn id="167" fill="hold">
                            <p:stCondLst>
                              <p:cond delay="29000"/>
                            </p:stCondLst>
                            <p:childTnLst>
                              <p:par>
                                <p:cTn id="168" presetID="55" presetClass="entr" presetSubtype="0" fill="hold" grpId="0" nodeType="afterEffect">
                                  <p:stCondLst>
                                    <p:cond delay="0"/>
                                  </p:stCondLst>
                                  <p:childTnLst>
                                    <p:set>
                                      <p:cBhvr>
                                        <p:cTn id="169" dur="1" fill="hold">
                                          <p:stCondLst>
                                            <p:cond delay="0"/>
                                          </p:stCondLst>
                                        </p:cTn>
                                        <p:tgtEl>
                                          <p:spTgt spid="31806"/>
                                        </p:tgtEl>
                                        <p:attrNameLst>
                                          <p:attrName>style.visibility</p:attrName>
                                        </p:attrNameLst>
                                      </p:cBhvr>
                                      <p:to>
                                        <p:strVal val="visible"/>
                                      </p:to>
                                    </p:set>
                                    <p:anim calcmode="lin" valueType="num">
                                      <p:cBhvr>
                                        <p:cTn id="170" dur="1000" fill="hold"/>
                                        <p:tgtEl>
                                          <p:spTgt spid="31806"/>
                                        </p:tgtEl>
                                        <p:attrNameLst>
                                          <p:attrName>ppt_w</p:attrName>
                                        </p:attrNameLst>
                                      </p:cBhvr>
                                      <p:tavLst>
                                        <p:tav tm="0">
                                          <p:val>
                                            <p:strVal val="#ppt_w*0.70"/>
                                          </p:val>
                                        </p:tav>
                                        <p:tav tm="100000">
                                          <p:val>
                                            <p:strVal val="#ppt_w"/>
                                          </p:val>
                                        </p:tav>
                                      </p:tavLst>
                                    </p:anim>
                                    <p:anim calcmode="lin" valueType="num">
                                      <p:cBhvr>
                                        <p:cTn id="171" dur="1000" fill="hold"/>
                                        <p:tgtEl>
                                          <p:spTgt spid="31806"/>
                                        </p:tgtEl>
                                        <p:attrNameLst>
                                          <p:attrName>ppt_h</p:attrName>
                                        </p:attrNameLst>
                                      </p:cBhvr>
                                      <p:tavLst>
                                        <p:tav tm="0">
                                          <p:val>
                                            <p:strVal val="#ppt_h"/>
                                          </p:val>
                                        </p:tav>
                                        <p:tav tm="100000">
                                          <p:val>
                                            <p:strVal val="#ppt_h"/>
                                          </p:val>
                                        </p:tav>
                                      </p:tavLst>
                                    </p:anim>
                                    <p:animEffect transition="in" filter="fade">
                                      <p:cBhvr>
                                        <p:cTn id="172" dur="1000"/>
                                        <p:tgtEl>
                                          <p:spTgt spid="31806"/>
                                        </p:tgtEl>
                                      </p:cBhvr>
                                    </p:animEffect>
                                  </p:childTnLst>
                                </p:cTn>
                              </p:par>
                            </p:childTnLst>
                          </p:cTn>
                        </p:par>
                        <p:par>
                          <p:cTn id="173" fill="hold">
                            <p:stCondLst>
                              <p:cond delay="30000"/>
                            </p:stCondLst>
                            <p:childTnLst>
                              <p:par>
                                <p:cTn id="174" presetID="2" presetClass="entr" presetSubtype="4" fill="hold" grpId="0" nodeType="afterEffect">
                                  <p:stCondLst>
                                    <p:cond delay="0"/>
                                  </p:stCondLst>
                                  <p:childTnLst>
                                    <p:set>
                                      <p:cBhvr>
                                        <p:cTn id="175" dur="1" fill="hold">
                                          <p:stCondLst>
                                            <p:cond delay="0"/>
                                          </p:stCondLst>
                                        </p:cTn>
                                        <p:tgtEl>
                                          <p:spTgt spid="31749"/>
                                        </p:tgtEl>
                                        <p:attrNameLst>
                                          <p:attrName>style.visibility</p:attrName>
                                        </p:attrNameLst>
                                      </p:cBhvr>
                                      <p:to>
                                        <p:strVal val="visible"/>
                                      </p:to>
                                    </p:set>
                                    <p:anim calcmode="lin" valueType="num">
                                      <p:cBhvr additive="base">
                                        <p:cTn id="176" dur="1000" fill="hold"/>
                                        <p:tgtEl>
                                          <p:spTgt spid="31749"/>
                                        </p:tgtEl>
                                        <p:attrNameLst>
                                          <p:attrName>ppt_x</p:attrName>
                                        </p:attrNameLst>
                                      </p:cBhvr>
                                      <p:tavLst>
                                        <p:tav tm="0">
                                          <p:val>
                                            <p:strVal val="#ppt_x"/>
                                          </p:val>
                                        </p:tav>
                                        <p:tav tm="100000">
                                          <p:val>
                                            <p:strVal val="#ppt_x"/>
                                          </p:val>
                                        </p:tav>
                                      </p:tavLst>
                                    </p:anim>
                                    <p:anim calcmode="lin" valueType="num">
                                      <p:cBhvr additive="base">
                                        <p:cTn id="177" dur="1000" fill="hold"/>
                                        <p:tgtEl>
                                          <p:spTgt spid="31749"/>
                                        </p:tgtEl>
                                        <p:attrNameLst>
                                          <p:attrName>ppt_y</p:attrName>
                                        </p:attrNameLst>
                                      </p:cBhvr>
                                      <p:tavLst>
                                        <p:tav tm="0">
                                          <p:val>
                                            <p:strVal val="1+#ppt_h/2"/>
                                          </p:val>
                                        </p:tav>
                                        <p:tav tm="100000">
                                          <p:val>
                                            <p:strVal val="#ppt_y"/>
                                          </p:val>
                                        </p:tav>
                                      </p:tavLst>
                                    </p:anim>
                                  </p:childTnLst>
                                </p:cTn>
                              </p:par>
                            </p:childTnLst>
                          </p:cTn>
                        </p:par>
                        <p:par>
                          <p:cTn id="178" fill="hold">
                            <p:stCondLst>
                              <p:cond delay="32000"/>
                            </p:stCondLst>
                            <p:childTnLst>
                              <p:par>
                                <p:cTn id="179" presetID="2" presetClass="entr" presetSubtype="4" fill="hold" grpId="0" nodeType="afterEffect">
                                  <p:stCondLst>
                                    <p:cond delay="0"/>
                                  </p:stCondLst>
                                  <p:childTnLst>
                                    <p:set>
                                      <p:cBhvr>
                                        <p:cTn id="180" dur="1" fill="hold">
                                          <p:stCondLst>
                                            <p:cond delay="0"/>
                                          </p:stCondLst>
                                        </p:cTn>
                                        <p:tgtEl>
                                          <p:spTgt spid="31835"/>
                                        </p:tgtEl>
                                        <p:attrNameLst>
                                          <p:attrName>style.visibility</p:attrName>
                                        </p:attrNameLst>
                                      </p:cBhvr>
                                      <p:to>
                                        <p:strVal val="visible"/>
                                      </p:to>
                                    </p:set>
                                    <p:anim calcmode="lin" valueType="num">
                                      <p:cBhvr additive="base">
                                        <p:cTn id="181" dur="1000" fill="hold"/>
                                        <p:tgtEl>
                                          <p:spTgt spid="31835"/>
                                        </p:tgtEl>
                                        <p:attrNameLst>
                                          <p:attrName>ppt_x</p:attrName>
                                        </p:attrNameLst>
                                      </p:cBhvr>
                                      <p:tavLst>
                                        <p:tav tm="0">
                                          <p:val>
                                            <p:strVal val="#ppt_x"/>
                                          </p:val>
                                        </p:tav>
                                        <p:tav tm="100000">
                                          <p:val>
                                            <p:strVal val="#ppt_x"/>
                                          </p:val>
                                        </p:tav>
                                      </p:tavLst>
                                    </p:anim>
                                    <p:anim calcmode="lin" valueType="num">
                                      <p:cBhvr additive="base">
                                        <p:cTn id="182" dur="1000" fill="hold"/>
                                        <p:tgtEl>
                                          <p:spTgt spid="31835"/>
                                        </p:tgtEl>
                                        <p:attrNameLst>
                                          <p:attrName>ppt_y</p:attrName>
                                        </p:attrNameLst>
                                      </p:cBhvr>
                                      <p:tavLst>
                                        <p:tav tm="0">
                                          <p:val>
                                            <p:strVal val="1+#ppt_h/2"/>
                                          </p:val>
                                        </p:tav>
                                        <p:tav tm="100000">
                                          <p:val>
                                            <p:strVal val="#ppt_y"/>
                                          </p:val>
                                        </p:tav>
                                      </p:tavLst>
                                    </p:anim>
                                  </p:childTnLst>
                                </p:cTn>
                              </p:par>
                            </p:childTnLst>
                          </p:cTn>
                        </p:par>
                        <p:par>
                          <p:cTn id="183" fill="hold">
                            <p:stCondLst>
                              <p:cond delay="33000"/>
                            </p:stCondLst>
                            <p:childTnLst>
                              <p:par>
                                <p:cTn id="184" presetID="2" presetClass="entr" presetSubtype="4" fill="hold" grpId="0" nodeType="afterEffect">
                                  <p:stCondLst>
                                    <p:cond delay="0"/>
                                  </p:stCondLst>
                                  <p:childTnLst>
                                    <p:set>
                                      <p:cBhvr>
                                        <p:cTn id="185" dur="1" fill="hold">
                                          <p:stCondLst>
                                            <p:cond delay="0"/>
                                          </p:stCondLst>
                                        </p:cTn>
                                        <p:tgtEl>
                                          <p:spTgt spid="31769"/>
                                        </p:tgtEl>
                                        <p:attrNameLst>
                                          <p:attrName>style.visibility</p:attrName>
                                        </p:attrNameLst>
                                      </p:cBhvr>
                                      <p:to>
                                        <p:strVal val="visible"/>
                                      </p:to>
                                    </p:set>
                                    <p:anim calcmode="lin" valueType="num">
                                      <p:cBhvr additive="base">
                                        <p:cTn id="186" dur="1000" fill="hold"/>
                                        <p:tgtEl>
                                          <p:spTgt spid="31769"/>
                                        </p:tgtEl>
                                        <p:attrNameLst>
                                          <p:attrName>ppt_x</p:attrName>
                                        </p:attrNameLst>
                                      </p:cBhvr>
                                      <p:tavLst>
                                        <p:tav tm="0">
                                          <p:val>
                                            <p:strVal val="#ppt_x"/>
                                          </p:val>
                                        </p:tav>
                                        <p:tav tm="100000">
                                          <p:val>
                                            <p:strVal val="#ppt_x"/>
                                          </p:val>
                                        </p:tav>
                                      </p:tavLst>
                                    </p:anim>
                                    <p:anim calcmode="lin" valueType="num">
                                      <p:cBhvr additive="base">
                                        <p:cTn id="187" dur="1000" fill="hold"/>
                                        <p:tgtEl>
                                          <p:spTgt spid="31769"/>
                                        </p:tgtEl>
                                        <p:attrNameLst>
                                          <p:attrName>ppt_y</p:attrName>
                                        </p:attrNameLst>
                                      </p:cBhvr>
                                      <p:tavLst>
                                        <p:tav tm="0">
                                          <p:val>
                                            <p:strVal val="1+#ppt_h/2"/>
                                          </p:val>
                                        </p:tav>
                                        <p:tav tm="100000">
                                          <p:val>
                                            <p:strVal val="#ppt_y"/>
                                          </p:val>
                                        </p:tav>
                                      </p:tavLst>
                                    </p:anim>
                                  </p:childTnLst>
                                </p:cTn>
                              </p:par>
                            </p:childTnLst>
                          </p:cTn>
                        </p:par>
                        <p:par>
                          <p:cTn id="188" fill="hold">
                            <p:stCondLst>
                              <p:cond delay="34000"/>
                            </p:stCondLst>
                            <p:childTnLst>
                              <p:par>
                                <p:cTn id="189" presetID="2" presetClass="entr" presetSubtype="1" fill="hold" grpId="0" nodeType="afterEffect">
                                  <p:stCondLst>
                                    <p:cond delay="0"/>
                                  </p:stCondLst>
                                  <p:childTnLst>
                                    <p:set>
                                      <p:cBhvr>
                                        <p:cTn id="190" dur="1" fill="hold">
                                          <p:stCondLst>
                                            <p:cond delay="0"/>
                                          </p:stCondLst>
                                        </p:cTn>
                                        <p:tgtEl>
                                          <p:spTgt spid="31752"/>
                                        </p:tgtEl>
                                        <p:attrNameLst>
                                          <p:attrName>style.visibility</p:attrName>
                                        </p:attrNameLst>
                                      </p:cBhvr>
                                      <p:to>
                                        <p:strVal val="visible"/>
                                      </p:to>
                                    </p:set>
                                    <p:anim calcmode="lin" valueType="num">
                                      <p:cBhvr additive="base">
                                        <p:cTn id="191" dur="1000" fill="hold"/>
                                        <p:tgtEl>
                                          <p:spTgt spid="31752"/>
                                        </p:tgtEl>
                                        <p:attrNameLst>
                                          <p:attrName>ppt_x</p:attrName>
                                        </p:attrNameLst>
                                      </p:cBhvr>
                                      <p:tavLst>
                                        <p:tav tm="0">
                                          <p:val>
                                            <p:strVal val="#ppt_x"/>
                                          </p:val>
                                        </p:tav>
                                        <p:tav tm="100000">
                                          <p:val>
                                            <p:strVal val="#ppt_x"/>
                                          </p:val>
                                        </p:tav>
                                      </p:tavLst>
                                    </p:anim>
                                    <p:anim calcmode="lin" valueType="num">
                                      <p:cBhvr additive="base">
                                        <p:cTn id="192" dur="1000" fill="hold"/>
                                        <p:tgtEl>
                                          <p:spTgt spid="31752"/>
                                        </p:tgtEl>
                                        <p:attrNameLst>
                                          <p:attrName>ppt_y</p:attrName>
                                        </p:attrNameLst>
                                      </p:cBhvr>
                                      <p:tavLst>
                                        <p:tav tm="0">
                                          <p:val>
                                            <p:strVal val="0-#ppt_h/2"/>
                                          </p:val>
                                        </p:tav>
                                        <p:tav tm="100000">
                                          <p:val>
                                            <p:strVal val="#ppt_y"/>
                                          </p:val>
                                        </p:tav>
                                      </p:tavLst>
                                    </p:anim>
                                  </p:childTnLst>
                                </p:cTn>
                              </p:par>
                            </p:childTnLst>
                          </p:cTn>
                        </p:par>
                        <p:par>
                          <p:cTn id="193" fill="hold">
                            <p:stCondLst>
                              <p:cond delay="35000"/>
                            </p:stCondLst>
                            <p:childTnLst>
                              <p:par>
                                <p:cTn id="194" presetID="2" presetClass="entr" presetSubtype="1" fill="hold" grpId="0" nodeType="afterEffect">
                                  <p:stCondLst>
                                    <p:cond delay="0"/>
                                  </p:stCondLst>
                                  <p:childTnLst>
                                    <p:set>
                                      <p:cBhvr>
                                        <p:cTn id="195" dur="1" fill="hold">
                                          <p:stCondLst>
                                            <p:cond delay="0"/>
                                          </p:stCondLst>
                                        </p:cTn>
                                        <p:tgtEl>
                                          <p:spTgt spid="31808"/>
                                        </p:tgtEl>
                                        <p:attrNameLst>
                                          <p:attrName>style.visibility</p:attrName>
                                        </p:attrNameLst>
                                      </p:cBhvr>
                                      <p:to>
                                        <p:strVal val="visible"/>
                                      </p:to>
                                    </p:set>
                                    <p:anim calcmode="lin" valueType="num">
                                      <p:cBhvr additive="base">
                                        <p:cTn id="196" dur="1000" fill="hold"/>
                                        <p:tgtEl>
                                          <p:spTgt spid="31808"/>
                                        </p:tgtEl>
                                        <p:attrNameLst>
                                          <p:attrName>ppt_x</p:attrName>
                                        </p:attrNameLst>
                                      </p:cBhvr>
                                      <p:tavLst>
                                        <p:tav tm="0">
                                          <p:val>
                                            <p:strVal val="#ppt_x"/>
                                          </p:val>
                                        </p:tav>
                                        <p:tav tm="100000">
                                          <p:val>
                                            <p:strVal val="#ppt_x"/>
                                          </p:val>
                                        </p:tav>
                                      </p:tavLst>
                                    </p:anim>
                                    <p:anim calcmode="lin" valueType="num">
                                      <p:cBhvr additive="base">
                                        <p:cTn id="197" dur="1000" fill="hold"/>
                                        <p:tgtEl>
                                          <p:spTgt spid="31808"/>
                                        </p:tgtEl>
                                        <p:attrNameLst>
                                          <p:attrName>ppt_y</p:attrName>
                                        </p:attrNameLst>
                                      </p:cBhvr>
                                      <p:tavLst>
                                        <p:tav tm="0">
                                          <p:val>
                                            <p:strVal val="0-#ppt_h/2"/>
                                          </p:val>
                                        </p:tav>
                                        <p:tav tm="100000">
                                          <p:val>
                                            <p:strVal val="#ppt_y"/>
                                          </p:val>
                                        </p:tav>
                                      </p:tavLst>
                                    </p:anim>
                                  </p:childTnLst>
                                </p:cTn>
                              </p:par>
                            </p:childTnLst>
                          </p:cTn>
                        </p:par>
                        <p:par>
                          <p:cTn id="198" fill="hold">
                            <p:stCondLst>
                              <p:cond delay="36000"/>
                            </p:stCondLst>
                            <p:childTnLst>
                              <p:par>
                                <p:cTn id="199" presetID="2" presetClass="entr" presetSubtype="1" fill="hold" grpId="0" nodeType="afterEffect">
                                  <p:stCondLst>
                                    <p:cond delay="0"/>
                                  </p:stCondLst>
                                  <p:childTnLst>
                                    <p:set>
                                      <p:cBhvr>
                                        <p:cTn id="200" dur="1" fill="hold">
                                          <p:stCondLst>
                                            <p:cond delay="0"/>
                                          </p:stCondLst>
                                        </p:cTn>
                                        <p:tgtEl>
                                          <p:spTgt spid="31750"/>
                                        </p:tgtEl>
                                        <p:attrNameLst>
                                          <p:attrName>style.visibility</p:attrName>
                                        </p:attrNameLst>
                                      </p:cBhvr>
                                      <p:to>
                                        <p:strVal val="visible"/>
                                      </p:to>
                                    </p:set>
                                    <p:anim calcmode="lin" valueType="num">
                                      <p:cBhvr additive="base">
                                        <p:cTn id="201" dur="1000" fill="hold"/>
                                        <p:tgtEl>
                                          <p:spTgt spid="31750"/>
                                        </p:tgtEl>
                                        <p:attrNameLst>
                                          <p:attrName>ppt_x</p:attrName>
                                        </p:attrNameLst>
                                      </p:cBhvr>
                                      <p:tavLst>
                                        <p:tav tm="0">
                                          <p:val>
                                            <p:strVal val="#ppt_x"/>
                                          </p:val>
                                        </p:tav>
                                        <p:tav tm="100000">
                                          <p:val>
                                            <p:strVal val="#ppt_x"/>
                                          </p:val>
                                        </p:tav>
                                      </p:tavLst>
                                    </p:anim>
                                    <p:anim calcmode="lin" valueType="num">
                                      <p:cBhvr additive="base">
                                        <p:cTn id="202" dur="1000" fill="hold"/>
                                        <p:tgtEl>
                                          <p:spTgt spid="31750"/>
                                        </p:tgtEl>
                                        <p:attrNameLst>
                                          <p:attrName>ppt_y</p:attrName>
                                        </p:attrNameLst>
                                      </p:cBhvr>
                                      <p:tavLst>
                                        <p:tav tm="0">
                                          <p:val>
                                            <p:strVal val="0-#ppt_h/2"/>
                                          </p:val>
                                        </p:tav>
                                        <p:tav tm="100000">
                                          <p:val>
                                            <p:strVal val="#ppt_y"/>
                                          </p:val>
                                        </p:tav>
                                      </p:tavLst>
                                    </p:anim>
                                  </p:childTnLst>
                                </p:cTn>
                              </p:par>
                            </p:childTnLst>
                          </p:cTn>
                        </p:par>
                        <p:par>
                          <p:cTn id="203" fill="hold">
                            <p:stCondLst>
                              <p:cond delay="37000"/>
                            </p:stCondLst>
                            <p:childTnLst>
                              <p:par>
                                <p:cTn id="204" presetID="2" presetClass="entr" presetSubtype="1" fill="hold" grpId="0" nodeType="afterEffect">
                                  <p:stCondLst>
                                    <p:cond delay="0"/>
                                  </p:stCondLst>
                                  <p:childTnLst>
                                    <p:set>
                                      <p:cBhvr>
                                        <p:cTn id="205" dur="1" fill="hold">
                                          <p:stCondLst>
                                            <p:cond delay="0"/>
                                          </p:stCondLst>
                                        </p:cTn>
                                        <p:tgtEl>
                                          <p:spTgt spid="31809"/>
                                        </p:tgtEl>
                                        <p:attrNameLst>
                                          <p:attrName>style.visibility</p:attrName>
                                        </p:attrNameLst>
                                      </p:cBhvr>
                                      <p:to>
                                        <p:strVal val="visible"/>
                                      </p:to>
                                    </p:set>
                                    <p:anim calcmode="lin" valueType="num">
                                      <p:cBhvr additive="base">
                                        <p:cTn id="206" dur="1000" fill="hold"/>
                                        <p:tgtEl>
                                          <p:spTgt spid="31809"/>
                                        </p:tgtEl>
                                        <p:attrNameLst>
                                          <p:attrName>ppt_x</p:attrName>
                                        </p:attrNameLst>
                                      </p:cBhvr>
                                      <p:tavLst>
                                        <p:tav tm="0">
                                          <p:val>
                                            <p:strVal val="#ppt_x"/>
                                          </p:val>
                                        </p:tav>
                                        <p:tav tm="100000">
                                          <p:val>
                                            <p:strVal val="#ppt_x"/>
                                          </p:val>
                                        </p:tav>
                                      </p:tavLst>
                                    </p:anim>
                                    <p:anim calcmode="lin" valueType="num">
                                      <p:cBhvr additive="base">
                                        <p:cTn id="207" dur="1000" fill="hold"/>
                                        <p:tgtEl>
                                          <p:spTgt spid="31809"/>
                                        </p:tgtEl>
                                        <p:attrNameLst>
                                          <p:attrName>ppt_y</p:attrName>
                                        </p:attrNameLst>
                                      </p:cBhvr>
                                      <p:tavLst>
                                        <p:tav tm="0">
                                          <p:val>
                                            <p:strVal val="0-#ppt_h/2"/>
                                          </p:val>
                                        </p:tav>
                                        <p:tav tm="100000">
                                          <p:val>
                                            <p:strVal val="#ppt_y"/>
                                          </p:val>
                                        </p:tav>
                                      </p:tavLst>
                                    </p:anim>
                                  </p:childTnLst>
                                </p:cTn>
                              </p:par>
                            </p:childTnLst>
                          </p:cTn>
                        </p:par>
                        <p:par>
                          <p:cTn id="208" fill="hold">
                            <p:stCondLst>
                              <p:cond delay="38000"/>
                            </p:stCondLst>
                            <p:childTnLst>
                              <p:par>
                                <p:cTn id="209" presetID="55" presetClass="entr" presetSubtype="0" fill="hold" grpId="0" nodeType="afterEffect">
                                  <p:stCondLst>
                                    <p:cond delay="0"/>
                                  </p:stCondLst>
                                  <p:childTnLst>
                                    <p:set>
                                      <p:cBhvr>
                                        <p:cTn id="210" dur="1" fill="hold">
                                          <p:stCondLst>
                                            <p:cond delay="0"/>
                                          </p:stCondLst>
                                        </p:cTn>
                                        <p:tgtEl>
                                          <p:spTgt spid="31830"/>
                                        </p:tgtEl>
                                        <p:attrNameLst>
                                          <p:attrName>style.visibility</p:attrName>
                                        </p:attrNameLst>
                                      </p:cBhvr>
                                      <p:to>
                                        <p:strVal val="visible"/>
                                      </p:to>
                                    </p:set>
                                    <p:anim calcmode="lin" valueType="num">
                                      <p:cBhvr>
                                        <p:cTn id="211" dur="1000" fill="hold"/>
                                        <p:tgtEl>
                                          <p:spTgt spid="31830"/>
                                        </p:tgtEl>
                                        <p:attrNameLst>
                                          <p:attrName>ppt_w</p:attrName>
                                        </p:attrNameLst>
                                      </p:cBhvr>
                                      <p:tavLst>
                                        <p:tav tm="0">
                                          <p:val>
                                            <p:strVal val="#ppt_w*0.70"/>
                                          </p:val>
                                        </p:tav>
                                        <p:tav tm="100000">
                                          <p:val>
                                            <p:strVal val="#ppt_w"/>
                                          </p:val>
                                        </p:tav>
                                      </p:tavLst>
                                    </p:anim>
                                    <p:anim calcmode="lin" valueType="num">
                                      <p:cBhvr>
                                        <p:cTn id="212" dur="1000" fill="hold"/>
                                        <p:tgtEl>
                                          <p:spTgt spid="31830"/>
                                        </p:tgtEl>
                                        <p:attrNameLst>
                                          <p:attrName>ppt_h</p:attrName>
                                        </p:attrNameLst>
                                      </p:cBhvr>
                                      <p:tavLst>
                                        <p:tav tm="0">
                                          <p:val>
                                            <p:strVal val="#ppt_h"/>
                                          </p:val>
                                        </p:tav>
                                        <p:tav tm="100000">
                                          <p:val>
                                            <p:strVal val="#ppt_h"/>
                                          </p:val>
                                        </p:tav>
                                      </p:tavLst>
                                    </p:anim>
                                    <p:animEffect transition="in" filter="fade">
                                      <p:cBhvr>
                                        <p:cTn id="213" dur="1000"/>
                                        <p:tgtEl>
                                          <p:spTgt spid="31830"/>
                                        </p:tgtEl>
                                      </p:cBhvr>
                                    </p:animEffect>
                                  </p:childTnLst>
                                </p:cTn>
                              </p:par>
                            </p:childTnLst>
                          </p:cTn>
                        </p:par>
                        <p:par>
                          <p:cTn id="214" fill="hold">
                            <p:stCondLst>
                              <p:cond delay="39000"/>
                            </p:stCondLst>
                            <p:childTnLst>
                              <p:par>
                                <p:cTn id="215" presetID="55" presetClass="entr" presetSubtype="0" fill="hold" grpId="0" nodeType="afterEffect">
                                  <p:stCondLst>
                                    <p:cond delay="0"/>
                                  </p:stCondLst>
                                  <p:childTnLst>
                                    <p:set>
                                      <p:cBhvr>
                                        <p:cTn id="216" dur="1" fill="hold">
                                          <p:stCondLst>
                                            <p:cond delay="0"/>
                                          </p:stCondLst>
                                        </p:cTn>
                                        <p:tgtEl>
                                          <p:spTgt spid="31807"/>
                                        </p:tgtEl>
                                        <p:attrNameLst>
                                          <p:attrName>style.visibility</p:attrName>
                                        </p:attrNameLst>
                                      </p:cBhvr>
                                      <p:to>
                                        <p:strVal val="visible"/>
                                      </p:to>
                                    </p:set>
                                    <p:anim calcmode="lin" valueType="num">
                                      <p:cBhvr>
                                        <p:cTn id="217" dur="1000" fill="hold"/>
                                        <p:tgtEl>
                                          <p:spTgt spid="31807"/>
                                        </p:tgtEl>
                                        <p:attrNameLst>
                                          <p:attrName>ppt_w</p:attrName>
                                        </p:attrNameLst>
                                      </p:cBhvr>
                                      <p:tavLst>
                                        <p:tav tm="0">
                                          <p:val>
                                            <p:strVal val="#ppt_w*0.70"/>
                                          </p:val>
                                        </p:tav>
                                        <p:tav tm="100000">
                                          <p:val>
                                            <p:strVal val="#ppt_w"/>
                                          </p:val>
                                        </p:tav>
                                      </p:tavLst>
                                    </p:anim>
                                    <p:anim calcmode="lin" valueType="num">
                                      <p:cBhvr>
                                        <p:cTn id="218" dur="1000" fill="hold"/>
                                        <p:tgtEl>
                                          <p:spTgt spid="31807"/>
                                        </p:tgtEl>
                                        <p:attrNameLst>
                                          <p:attrName>ppt_h</p:attrName>
                                        </p:attrNameLst>
                                      </p:cBhvr>
                                      <p:tavLst>
                                        <p:tav tm="0">
                                          <p:val>
                                            <p:strVal val="#ppt_h"/>
                                          </p:val>
                                        </p:tav>
                                        <p:tav tm="100000">
                                          <p:val>
                                            <p:strVal val="#ppt_h"/>
                                          </p:val>
                                        </p:tav>
                                      </p:tavLst>
                                    </p:anim>
                                    <p:animEffect transition="in" filter="fade">
                                      <p:cBhvr>
                                        <p:cTn id="219" dur="1000"/>
                                        <p:tgtEl>
                                          <p:spTgt spid="31807"/>
                                        </p:tgtEl>
                                      </p:cBhvr>
                                    </p:animEffect>
                                  </p:childTnLst>
                                </p:cTn>
                              </p:par>
                            </p:childTnLst>
                          </p:cTn>
                        </p:par>
                        <p:par>
                          <p:cTn id="220" fill="hold">
                            <p:stCondLst>
                              <p:cond delay="40000"/>
                            </p:stCondLst>
                            <p:childTnLst>
                              <p:par>
                                <p:cTn id="221" presetID="55" presetClass="entr" presetSubtype="0" fill="hold" grpId="0" nodeType="afterEffect">
                                  <p:stCondLst>
                                    <p:cond delay="0"/>
                                  </p:stCondLst>
                                  <p:childTnLst>
                                    <p:set>
                                      <p:cBhvr>
                                        <p:cTn id="222" dur="1" fill="hold">
                                          <p:stCondLst>
                                            <p:cond delay="0"/>
                                          </p:stCondLst>
                                        </p:cTn>
                                        <p:tgtEl>
                                          <p:spTgt spid="31778"/>
                                        </p:tgtEl>
                                        <p:attrNameLst>
                                          <p:attrName>style.visibility</p:attrName>
                                        </p:attrNameLst>
                                      </p:cBhvr>
                                      <p:to>
                                        <p:strVal val="visible"/>
                                      </p:to>
                                    </p:set>
                                    <p:anim calcmode="lin" valueType="num">
                                      <p:cBhvr>
                                        <p:cTn id="223" dur="1000" fill="hold"/>
                                        <p:tgtEl>
                                          <p:spTgt spid="31778"/>
                                        </p:tgtEl>
                                        <p:attrNameLst>
                                          <p:attrName>ppt_w</p:attrName>
                                        </p:attrNameLst>
                                      </p:cBhvr>
                                      <p:tavLst>
                                        <p:tav tm="0">
                                          <p:val>
                                            <p:strVal val="#ppt_w*0.70"/>
                                          </p:val>
                                        </p:tav>
                                        <p:tav tm="100000">
                                          <p:val>
                                            <p:strVal val="#ppt_w"/>
                                          </p:val>
                                        </p:tav>
                                      </p:tavLst>
                                    </p:anim>
                                    <p:anim calcmode="lin" valueType="num">
                                      <p:cBhvr>
                                        <p:cTn id="224" dur="1000" fill="hold"/>
                                        <p:tgtEl>
                                          <p:spTgt spid="31778"/>
                                        </p:tgtEl>
                                        <p:attrNameLst>
                                          <p:attrName>ppt_h</p:attrName>
                                        </p:attrNameLst>
                                      </p:cBhvr>
                                      <p:tavLst>
                                        <p:tav tm="0">
                                          <p:val>
                                            <p:strVal val="#ppt_h"/>
                                          </p:val>
                                        </p:tav>
                                        <p:tav tm="100000">
                                          <p:val>
                                            <p:strVal val="#ppt_h"/>
                                          </p:val>
                                        </p:tav>
                                      </p:tavLst>
                                    </p:anim>
                                    <p:animEffect transition="in" filter="fade">
                                      <p:cBhvr>
                                        <p:cTn id="225" dur="1000"/>
                                        <p:tgtEl>
                                          <p:spTgt spid="31778"/>
                                        </p:tgtEl>
                                      </p:cBhvr>
                                    </p:animEffect>
                                  </p:childTnLst>
                                </p:cTn>
                              </p:par>
                            </p:childTnLst>
                          </p:cTn>
                        </p:par>
                        <p:par>
                          <p:cTn id="226" fill="hold">
                            <p:stCondLst>
                              <p:cond delay="41000"/>
                            </p:stCondLst>
                            <p:childTnLst>
                              <p:par>
                                <p:cTn id="227" presetID="2" presetClass="entr" presetSubtype="8" fill="hold" grpId="0" nodeType="afterEffect">
                                  <p:stCondLst>
                                    <p:cond delay="0"/>
                                  </p:stCondLst>
                                  <p:childTnLst>
                                    <p:set>
                                      <p:cBhvr>
                                        <p:cTn id="228" dur="1" fill="hold">
                                          <p:stCondLst>
                                            <p:cond delay="0"/>
                                          </p:stCondLst>
                                        </p:cTn>
                                        <p:tgtEl>
                                          <p:spTgt spid="31816"/>
                                        </p:tgtEl>
                                        <p:attrNameLst>
                                          <p:attrName>style.visibility</p:attrName>
                                        </p:attrNameLst>
                                      </p:cBhvr>
                                      <p:to>
                                        <p:strVal val="visible"/>
                                      </p:to>
                                    </p:set>
                                    <p:anim calcmode="lin" valueType="num">
                                      <p:cBhvr additive="base">
                                        <p:cTn id="229" dur="1000" fill="hold"/>
                                        <p:tgtEl>
                                          <p:spTgt spid="31816"/>
                                        </p:tgtEl>
                                        <p:attrNameLst>
                                          <p:attrName>ppt_x</p:attrName>
                                        </p:attrNameLst>
                                      </p:cBhvr>
                                      <p:tavLst>
                                        <p:tav tm="0">
                                          <p:val>
                                            <p:strVal val="0-#ppt_w/2"/>
                                          </p:val>
                                        </p:tav>
                                        <p:tav tm="100000">
                                          <p:val>
                                            <p:strVal val="#ppt_x"/>
                                          </p:val>
                                        </p:tav>
                                      </p:tavLst>
                                    </p:anim>
                                    <p:anim calcmode="lin" valueType="num">
                                      <p:cBhvr additive="base">
                                        <p:cTn id="230" dur="1000" fill="hold"/>
                                        <p:tgtEl>
                                          <p:spTgt spid="31816"/>
                                        </p:tgtEl>
                                        <p:attrNameLst>
                                          <p:attrName>ppt_y</p:attrName>
                                        </p:attrNameLst>
                                      </p:cBhvr>
                                      <p:tavLst>
                                        <p:tav tm="0">
                                          <p:val>
                                            <p:strVal val="#ppt_y"/>
                                          </p:val>
                                        </p:tav>
                                        <p:tav tm="100000">
                                          <p:val>
                                            <p:strVal val="#ppt_y"/>
                                          </p:val>
                                        </p:tav>
                                      </p:tavLst>
                                    </p:anim>
                                  </p:childTnLst>
                                </p:cTn>
                              </p:par>
                            </p:childTnLst>
                          </p:cTn>
                        </p:par>
                        <p:par>
                          <p:cTn id="231" fill="hold">
                            <p:stCondLst>
                              <p:cond delay="42000"/>
                            </p:stCondLst>
                            <p:childTnLst>
                              <p:par>
                                <p:cTn id="232" presetID="2" presetClass="entr" presetSubtype="8" fill="hold" grpId="0" nodeType="afterEffect">
                                  <p:stCondLst>
                                    <p:cond delay="0"/>
                                  </p:stCondLst>
                                  <p:childTnLst>
                                    <p:set>
                                      <p:cBhvr>
                                        <p:cTn id="233" dur="1" fill="hold">
                                          <p:stCondLst>
                                            <p:cond delay="0"/>
                                          </p:stCondLst>
                                        </p:cTn>
                                        <p:tgtEl>
                                          <p:spTgt spid="31825"/>
                                        </p:tgtEl>
                                        <p:attrNameLst>
                                          <p:attrName>style.visibility</p:attrName>
                                        </p:attrNameLst>
                                      </p:cBhvr>
                                      <p:to>
                                        <p:strVal val="visible"/>
                                      </p:to>
                                    </p:set>
                                    <p:anim calcmode="lin" valueType="num">
                                      <p:cBhvr additive="base">
                                        <p:cTn id="234" dur="1000" fill="hold"/>
                                        <p:tgtEl>
                                          <p:spTgt spid="31825"/>
                                        </p:tgtEl>
                                        <p:attrNameLst>
                                          <p:attrName>ppt_x</p:attrName>
                                        </p:attrNameLst>
                                      </p:cBhvr>
                                      <p:tavLst>
                                        <p:tav tm="0">
                                          <p:val>
                                            <p:strVal val="0-#ppt_w/2"/>
                                          </p:val>
                                        </p:tav>
                                        <p:tav tm="100000">
                                          <p:val>
                                            <p:strVal val="#ppt_x"/>
                                          </p:val>
                                        </p:tav>
                                      </p:tavLst>
                                    </p:anim>
                                    <p:anim calcmode="lin" valueType="num">
                                      <p:cBhvr additive="base">
                                        <p:cTn id="235" dur="1000" fill="hold"/>
                                        <p:tgtEl>
                                          <p:spTgt spid="31825"/>
                                        </p:tgtEl>
                                        <p:attrNameLst>
                                          <p:attrName>ppt_y</p:attrName>
                                        </p:attrNameLst>
                                      </p:cBhvr>
                                      <p:tavLst>
                                        <p:tav tm="0">
                                          <p:val>
                                            <p:strVal val="#ppt_y"/>
                                          </p:val>
                                        </p:tav>
                                        <p:tav tm="100000">
                                          <p:val>
                                            <p:strVal val="#ppt_y"/>
                                          </p:val>
                                        </p:tav>
                                      </p:tavLst>
                                    </p:anim>
                                  </p:childTnLst>
                                </p:cTn>
                              </p:par>
                              <p:par>
                                <p:cTn id="236" presetID="2" presetClass="entr" presetSubtype="8" fill="hold" grpId="0" nodeType="withEffect">
                                  <p:stCondLst>
                                    <p:cond delay="0"/>
                                  </p:stCondLst>
                                  <p:childTnLst>
                                    <p:set>
                                      <p:cBhvr>
                                        <p:cTn id="237" dur="1" fill="hold">
                                          <p:stCondLst>
                                            <p:cond delay="0"/>
                                          </p:stCondLst>
                                        </p:cTn>
                                        <p:tgtEl>
                                          <p:spTgt spid="31826"/>
                                        </p:tgtEl>
                                        <p:attrNameLst>
                                          <p:attrName>style.visibility</p:attrName>
                                        </p:attrNameLst>
                                      </p:cBhvr>
                                      <p:to>
                                        <p:strVal val="visible"/>
                                      </p:to>
                                    </p:set>
                                    <p:anim calcmode="lin" valueType="num">
                                      <p:cBhvr additive="base">
                                        <p:cTn id="238" dur="1000" fill="hold"/>
                                        <p:tgtEl>
                                          <p:spTgt spid="31826"/>
                                        </p:tgtEl>
                                        <p:attrNameLst>
                                          <p:attrName>ppt_x</p:attrName>
                                        </p:attrNameLst>
                                      </p:cBhvr>
                                      <p:tavLst>
                                        <p:tav tm="0">
                                          <p:val>
                                            <p:strVal val="0-#ppt_w/2"/>
                                          </p:val>
                                        </p:tav>
                                        <p:tav tm="100000">
                                          <p:val>
                                            <p:strVal val="#ppt_x"/>
                                          </p:val>
                                        </p:tav>
                                      </p:tavLst>
                                    </p:anim>
                                    <p:anim calcmode="lin" valueType="num">
                                      <p:cBhvr additive="base">
                                        <p:cTn id="239" dur="1000" fill="hold"/>
                                        <p:tgtEl>
                                          <p:spTgt spid="31826"/>
                                        </p:tgtEl>
                                        <p:attrNameLst>
                                          <p:attrName>ppt_y</p:attrName>
                                        </p:attrNameLst>
                                      </p:cBhvr>
                                      <p:tavLst>
                                        <p:tav tm="0">
                                          <p:val>
                                            <p:strVal val="#ppt_y"/>
                                          </p:val>
                                        </p:tav>
                                        <p:tav tm="100000">
                                          <p:val>
                                            <p:strVal val="#ppt_y"/>
                                          </p:val>
                                        </p:tav>
                                      </p:tavLst>
                                    </p:anim>
                                  </p:childTnLst>
                                </p:cTn>
                              </p:par>
                            </p:childTnLst>
                          </p:cTn>
                        </p:par>
                        <p:par>
                          <p:cTn id="240" fill="hold">
                            <p:stCondLst>
                              <p:cond delay="43000"/>
                            </p:stCondLst>
                            <p:childTnLst>
                              <p:par>
                                <p:cTn id="241" presetID="2" presetClass="entr" presetSubtype="8" fill="hold" grpId="0" nodeType="afterEffect">
                                  <p:stCondLst>
                                    <p:cond delay="0"/>
                                  </p:stCondLst>
                                  <p:childTnLst>
                                    <p:set>
                                      <p:cBhvr>
                                        <p:cTn id="242" dur="1" fill="hold">
                                          <p:stCondLst>
                                            <p:cond delay="0"/>
                                          </p:stCondLst>
                                        </p:cTn>
                                        <p:tgtEl>
                                          <p:spTgt spid="31832"/>
                                        </p:tgtEl>
                                        <p:attrNameLst>
                                          <p:attrName>style.visibility</p:attrName>
                                        </p:attrNameLst>
                                      </p:cBhvr>
                                      <p:to>
                                        <p:strVal val="visible"/>
                                      </p:to>
                                    </p:set>
                                    <p:anim calcmode="lin" valueType="num">
                                      <p:cBhvr additive="base">
                                        <p:cTn id="243" dur="1000" fill="hold"/>
                                        <p:tgtEl>
                                          <p:spTgt spid="31832"/>
                                        </p:tgtEl>
                                        <p:attrNameLst>
                                          <p:attrName>ppt_x</p:attrName>
                                        </p:attrNameLst>
                                      </p:cBhvr>
                                      <p:tavLst>
                                        <p:tav tm="0">
                                          <p:val>
                                            <p:strVal val="0-#ppt_w/2"/>
                                          </p:val>
                                        </p:tav>
                                        <p:tav tm="100000">
                                          <p:val>
                                            <p:strVal val="#ppt_x"/>
                                          </p:val>
                                        </p:tav>
                                      </p:tavLst>
                                    </p:anim>
                                    <p:anim calcmode="lin" valueType="num">
                                      <p:cBhvr additive="base">
                                        <p:cTn id="244" dur="1000" fill="hold"/>
                                        <p:tgtEl>
                                          <p:spTgt spid="31832"/>
                                        </p:tgtEl>
                                        <p:attrNameLst>
                                          <p:attrName>ppt_y</p:attrName>
                                        </p:attrNameLst>
                                      </p:cBhvr>
                                      <p:tavLst>
                                        <p:tav tm="0">
                                          <p:val>
                                            <p:strVal val="#ppt_y"/>
                                          </p:val>
                                        </p:tav>
                                        <p:tav tm="100000">
                                          <p:val>
                                            <p:strVal val="#ppt_y"/>
                                          </p:val>
                                        </p:tav>
                                      </p:tavLst>
                                    </p:anim>
                                  </p:childTnLst>
                                </p:cTn>
                              </p:par>
                            </p:childTnLst>
                          </p:cTn>
                        </p:par>
                        <p:par>
                          <p:cTn id="245" fill="hold">
                            <p:stCondLst>
                              <p:cond delay="44000"/>
                            </p:stCondLst>
                            <p:childTnLst>
                              <p:par>
                                <p:cTn id="246" presetID="2" presetClass="entr" presetSubtype="8" fill="hold" grpId="0" nodeType="afterEffect">
                                  <p:stCondLst>
                                    <p:cond delay="0"/>
                                  </p:stCondLst>
                                  <p:childTnLst>
                                    <p:set>
                                      <p:cBhvr>
                                        <p:cTn id="247" dur="1" fill="hold">
                                          <p:stCondLst>
                                            <p:cond delay="0"/>
                                          </p:stCondLst>
                                        </p:cTn>
                                        <p:tgtEl>
                                          <p:spTgt spid="31810"/>
                                        </p:tgtEl>
                                        <p:attrNameLst>
                                          <p:attrName>style.visibility</p:attrName>
                                        </p:attrNameLst>
                                      </p:cBhvr>
                                      <p:to>
                                        <p:strVal val="visible"/>
                                      </p:to>
                                    </p:set>
                                    <p:anim calcmode="lin" valueType="num">
                                      <p:cBhvr additive="base">
                                        <p:cTn id="248" dur="1000" fill="hold"/>
                                        <p:tgtEl>
                                          <p:spTgt spid="31810"/>
                                        </p:tgtEl>
                                        <p:attrNameLst>
                                          <p:attrName>ppt_x</p:attrName>
                                        </p:attrNameLst>
                                      </p:cBhvr>
                                      <p:tavLst>
                                        <p:tav tm="0">
                                          <p:val>
                                            <p:strVal val="0-#ppt_w/2"/>
                                          </p:val>
                                        </p:tav>
                                        <p:tav tm="100000">
                                          <p:val>
                                            <p:strVal val="#ppt_x"/>
                                          </p:val>
                                        </p:tav>
                                      </p:tavLst>
                                    </p:anim>
                                    <p:anim calcmode="lin" valueType="num">
                                      <p:cBhvr additive="base">
                                        <p:cTn id="249" dur="1000" fill="hold"/>
                                        <p:tgtEl>
                                          <p:spTgt spid="31810"/>
                                        </p:tgtEl>
                                        <p:attrNameLst>
                                          <p:attrName>ppt_y</p:attrName>
                                        </p:attrNameLst>
                                      </p:cBhvr>
                                      <p:tavLst>
                                        <p:tav tm="0">
                                          <p:val>
                                            <p:strVal val="#ppt_y"/>
                                          </p:val>
                                        </p:tav>
                                        <p:tav tm="100000">
                                          <p:val>
                                            <p:strVal val="#ppt_y"/>
                                          </p:val>
                                        </p:tav>
                                      </p:tavLst>
                                    </p:anim>
                                  </p:childTnLst>
                                </p:cTn>
                              </p:par>
                            </p:childTnLst>
                          </p:cTn>
                        </p:par>
                        <p:par>
                          <p:cTn id="250" fill="hold">
                            <p:stCondLst>
                              <p:cond delay="45000"/>
                            </p:stCondLst>
                            <p:childTnLst>
                              <p:par>
                                <p:cTn id="251" presetID="2" presetClass="entr" presetSubtype="8" fill="hold" grpId="0" nodeType="afterEffect">
                                  <p:stCondLst>
                                    <p:cond delay="0"/>
                                  </p:stCondLst>
                                  <p:childTnLst>
                                    <p:set>
                                      <p:cBhvr>
                                        <p:cTn id="252" dur="1" fill="hold">
                                          <p:stCondLst>
                                            <p:cond delay="0"/>
                                          </p:stCondLst>
                                        </p:cTn>
                                        <p:tgtEl>
                                          <p:spTgt spid="31833"/>
                                        </p:tgtEl>
                                        <p:attrNameLst>
                                          <p:attrName>style.visibility</p:attrName>
                                        </p:attrNameLst>
                                      </p:cBhvr>
                                      <p:to>
                                        <p:strVal val="visible"/>
                                      </p:to>
                                    </p:set>
                                    <p:anim calcmode="lin" valueType="num">
                                      <p:cBhvr additive="base">
                                        <p:cTn id="253" dur="1000" fill="hold"/>
                                        <p:tgtEl>
                                          <p:spTgt spid="31833"/>
                                        </p:tgtEl>
                                        <p:attrNameLst>
                                          <p:attrName>ppt_x</p:attrName>
                                        </p:attrNameLst>
                                      </p:cBhvr>
                                      <p:tavLst>
                                        <p:tav tm="0">
                                          <p:val>
                                            <p:strVal val="0-#ppt_w/2"/>
                                          </p:val>
                                        </p:tav>
                                        <p:tav tm="100000">
                                          <p:val>
                                            <p:strVal val="#ppt_x"/>
                                          </p:val>
                                        </p:tav>
                                      </p:tavLst>
                                    </p:anim>
                                    <p:anim calcmode="lin" valueType="num">
                                      <p:cBhvr additive="base">
                                        <p:cTn id="254" dur="1000" fill="hold"/>
                                        <p:tgtEl>
                                          <p:spTgt spid="31833"/>
                                        </p:tgtEl>
                                        <p:attrNameLst>
                                          <p:attrName>ppt_y</p:attrName>
                                        </p:attrNameLst>
                                      </p:cBhvr>
                                      <p:tavLst>
                                        <p:tav tm="0">
                                          <p:val>
                                            <p:strVal val="#ppt_y"/>
                                          </p:val>
                                        </p:tav>
                                        <p:tav tm="100000">
                                          <p:val>
                                            <p:strVal val="#ppt_y"/>
                                          </p:val>
                                        </p:tav>
                                      </p:tavLst>
                                    </p:anim>
                                  </p:childTnLst>
                                </p:cTn>
                              </p:par>
                            </p:childTnLst>
                          </p:cTn>
                        </p:par>
                        <p:par>
                          <p:cTn id="255" fill="hold">
                            <p:stCondLst>
                              <p:cond delay="46000"/>
                            </p:stCondLst>
                            <p:childTnLst>
                              <p:par>
                                <p:cTn id="256" presetID="2" presetClass="entr" presetSubtype="8" fill="hold" grpId="0" nodeType="afterEffect">
                                  <p:stCondLst>
                                    <p:cond delay="0"/>
                                  </p:stCondLst>
                                  <p:childTnLst>
                                    <p:set>
                                      <p:cBhvr>
                                        <p:cTn id="257" dur="1" fill="hold">
                                          <p:stCondLst>
                                            <p:cond delay="0"/>
                                          </p:stCondLst>
                                        </p:cTn>
                                        <p:tgtEl>
                                          <p:spTgt spid="31814"/>
                                        </p:tgtEl>
                                        <p:attrNameLst>
                                          <p:attrName>style.visibility</p:attrName>
                                        </p:attrNameLst>
                                      </p:cBhvr>
                                      <p:to>
                                        <p:strVal val="visible"/>
                                      </p:to>
                                    </p:set>
                                    <p:anim calcmode="lin" valueType="num">
                                      <p:cBhvr additive="base">
                                        <p:cTn id="258" dur="1000" fill="hold"/>
                                        <p:tgtEl>
                                          <p:spTgt spid="31814"/>
                                        </p:tgtEl>
                                        <p:attrNameLst>
                                          <p:attrName>ppt_x</p:attrName>
                                        </p:attrNameLst>
                                      </p:cBhvr>
                                      <p:tavLst>
                                        <p:tav tm="0">
                                          <p:val>
                                            <p:strVal val="0-#ppt_w/2"/>
                                          </p:val>
                                        </p:tav>
                                        <p:tav tm="100000">
                                          <p:val>
                                            <p:strVal val="#ppt_x"/>
                                          </p:val>
                                        </p:tav>
                                      </p:tavLst>
                                    </p:anim>
                                    <p:anim calcmode="lin" valueType="num">
                                      <p:cBhvr additive="base">
                                        <p:cTn id="259" dur="1000" fill="hold"/>
                                        <p:tgtEl>
                                          <p:spTgt spid="31814"/>
                                        </p:tgtEl>
                                        <p:attrNameLst>
                                          <p:attrName>ppt_y</p:attrName>
                                        </p:attrNameLst>
                                      </p:cBhvr>
                                      <p:tavLst>
                                        <p:tav tm="0">
                                          <p:val>
                                            <p:strVal val="#ppt_y"/>
                                          </p:val>
                                        </p:tav>
                                        <p:tav tm="100000">
                                          <p:val>
                                            <p:strVal val="#ppt_y"/>
                                          </p:val>
                                        </p:tav>
                                      </p:tavLst>
                                    </p:anim>
                                  </p:childTnLst>
                                </p:cTn>
                              </p:par>
                            </p:childTnLst>
                          </p:cTn>
                        </p:par>
                        <p:par>
                          <p:cTn id="260" fill="hold">
                            <p:stCondLst>
                              <p:cond delay="47000"/>
                            </p:stCondLst>
                            <p:childTnLst>
                              <p:par>
                                <p:cTn id="261" presetID="2" presetClass="entr" presetSubtype="8" fill="hold" grpId="0" nodeType="afterEffect">
                                  <p:stCondLst>
                                    <p:cond delay="0"/>
                                  </p:stCondLst>
                                  <p:childTnLst>
                                    <p:set>
                                      <p:cBhvr>
                                        <p:cTn id="262" dur="1" fill="hold">
                                          <p:stCondLst>
                                            <p:cond delay="0"/>
                                          </p:stCondLst>
                                        </p:cTn>
                                        <p:tgtEl>
                                          <p:spTgt spid="31811"/>
                                        </p:tgtEl>
                                        <p:attrNameLst>
                                          <p:attrName>style.visibility</p:attrName>
                                        </p:attrNameLst>
                                      </p:cBhvr>
                                      <p:to>
                                        <p:strVal val="visible"/>
                                      </p:to>
                                    </p:set>
                                    <p:anim calcmode="lin" valueType="num">
                                      <p:cBhvr additive="base">
                                        <p:cTn id="263" dur="1000" fill="hold"/>
                                        <p:tgtEl>
                                          <p:spTgt spid="31811"/>
                                        </p:tgtEl>
                                        <p:attrNameLst>
                                          <p:attrName>ppt_x</p:attrName>
                                        </p:attrNameLst>
                                      </p:cBhvr>
                                      <p:tavLst>
                                        <p:tav tm="0">
                                          <p:val>
                                            <p:strVal val="0-#ppt_w/2"/>
                                          </p:val>
                                        </p:tav>
                                        <p:tav tm="100000">
                                          <p:val>
                                            <p:strVal val="#ppt_x"/>
                                          </p:val>
                                        </p:tav>
                                      </p:tavLst>
                                    </p:anim>
                                    <p:anim calcmode="lin" valueType="num">
                                      <p:cBhvr additive="base">
                                        <p:cTn id="264" dur="1000" fill="hold"/>
                                        <p:tgtEl>
                                          <p:spTgt spid="31811"/>
                                        </p:tgtEl>
                                        <p:attrNameLst>
                                          <p:attrName>ppt_y</p:attrName>
                                        </p:attrNameLst>
                                      </p:cBhvr>
                                      <p:tavLst>
                                        <p:tav tm="0">
                                          <p:val>
                                            <p:strVal val="#ppt_y"/>
                                          </p:val>
                                        </p:tav>
                                        <p:tav tm="100000">
                                          <p:val>
                                            <p:strVal val="#ppt_y"/>
                                          </p:val>
                                        </p:tav>
                                      </p:tavLst>
                                    </p:anim>
                                  </p:childTnLst>
                                </p:cTn>
                              </p:par>
                            </p:childTnLst>
                          </p:cTn>
                        </p:par>
                        <p:par>
                          <p:cTn id="265" fill="hold">
                            <p:stCondLst>
                              <p:cond delay="48000"/>
                            </p:stCondLst>
                            <p:childTnLst>
                              <p:par>
                                <p:cTn id="266" presetID="2" presetClass="entr" presetSubtype="8" fill="hold" grpId="0" nodeType="afterEffect">
                                  <p:stCondLst>
                                    <p:cond delay="0"/>
                                  </p:stCondLst>
                                  <p:childTnLst>
                                    <p:set>
                                      <p:cBhvr>
                                        <p:cTn id="267" dur="1" fill="hold">
                                          <p:stCondLst>
                                            <p:cond delay="0"/>
                                          </p:stCondLst>
                                        </p:cTn>
                                        <p:tgtEl>
                                          <p:spTgt spid="31813"/>
                                        </p:tgtEl>
                                        <p:attrNameLst>
                                          <p:attrName>style.visibility</p:attrName>
                                        </p:attrNameLst>
                                      </p:cBhvr>
                                      <p:to>
                                        <p:strVal val="visible"/>
                                      </p:to>
                                    </p:set>
                                    <p:anim calcmode="lin" valueType="num">
                                      <p:cBhvr additive="base">
                                        <p:cTn id="268" dur="1000" fill="hold"/>
                                        <p:tgtEl>
                                          <p:spTgt spid="31813"/>
                                        </p:tgtEl>
                                        <p:attrNameLst>
                                          <p:attrName>ppt_x</p:attrName>
                                        </p:attrNameLst>
                                      </p:cBhvr>
                                      <p:tavLst>
                                        <p:tav tm="0">
                                          <p:val>
                                            <p:strVal val="0-#ppt_w/2"/>
                                          </p:val>
                                        </p:tav>
                                        <p:tav tm="100000">
                                          <p:val>
                                            <p:strVal val="#ppt_x"/>
                                          </p:val>
                                        </p:tav>
                                      </p:tavLst>
                                    </p:anim>
                                    <p:anim calcmode="lin" valueType="num">
                                      <p:cBhvr additive="base">
                                        <p:cTn id="269" dur="1000" fill="hold"/>
                                        <p:tgtEl>
                                          <p:spTgt spid="31813"/>
                                        </p:tgtEl>
                                        <p:attrNameLst>
                                          <p:attrName>ppt_y</p:attrName>
                                        </p:attrNameLst>
                                      </p:cBhvr>
                                      <p:tavLst>
                                        <p:tav tm="0">
                                          <p:val>
                                            <p:strVal val="#ppt_y"/>
                                          </p:val>
                                        </p:tav>
                                        <p:tav tm="100000">
                                          <p:val>
                                            <p:strVal val="#ppt_y"/>
                                          </p:val>
                                        </p:tav>
                                      </p:tavLst>
                                    </p:anim>
                                  </p:childTnLst>
                                </p:cTn>
                              </p:par>
                            </p:childTnLst>
                          </p:cTn>
                        </p:par>
                        <p:par>
                          <p:cTn id="270" fill="hold">
                            <p:stCondLst>
                              <p:cond delay="49000"/>
                            </p:stCondLst>
                            <p:childTnLst>
                              <p:par>
                                <p:cTn id="271" presetID="2" presetClass="entr" presetSubtype="4" fill="hold" grpId="0" nodeType="afterEffect">
                                  <p:stCondLst>
                                    <p:cond delay="0"/>
                                  </p:stCondLst>
                                  <p:childTnLst>
                                    <p:set>
                                      <p:cBhvr>
                                        <p:cTn id="272" dur="1" fill="hold">
                                          <p:stCondLst>
                                            <p:cond delay="0"/>
                                          </p:stCondLst>
                                        </p:cTn>
                                        <p:tgtEl>
                                          <p:spTgt spid="31818"/>
                                        </p:tgtEl>
                                        <p:attrNameLst>
                                          <p:attrName>style.visibility</p:attrName>
                                        </p:attrNameLst>
                                      </p:cBhvr>
                                      <p:to>
                                        <p:strVal val="visible"/>
                                      </p:to>
                                    </p:set>
                                    <p:anim calcmode="lin" valueType="num">
                                      <p:cBhvr additive="base">
                                        <p:cTn id="273" dur="1000" fill="hold"/>
                                        <p:tgtEl>
                                          <p:spTgt spid="31818"/>
                                        </p:tgtEl>
                                        <p:attrNameLst>
                                          <p:attrName>ppt_x</p:attrName>
                                        </p:attrNameLst>
                                      </p:cBhvr>
                                      <p:tavLst>
                                        <p:tav tm="0">
                                          <p:val>
                                            <p:strVal val="#ppt_x"/>
                                          </p:val>
                                        </p:tav>
                                        <p:tav tm="100000">
                                          <p:val>
                                            <p:strVal val="#ppt_x"/>
                                          </p:val>
                                        </p:tav>
                                      </p:tavLst>
                                    </p:anim>
                                    <p:anim calcmode="lin" valueType="num">
                                      <p:cBhvr additive="base">
                                        <p:cTn id="274" dur="1000" fill="hold"/>
                                        <p:tgtEl>
                                          <p:spTgt spid="31818"/>
                                        </p:tgtEl>
                                        <p:attrNameLst>
                                          <p:attrName>ppt_y</p:attrName>
                                        </p:attrNameLst>
                                      </p:cBhvr>
                                      <p:tavLst>
                                        <p:tav tm="0">
                                          <p:val>
                                            <p:strVal val="1+#ppt_h/2"/>
                                          </p:val>
                                        </p:tav>
                                        <p:tav tm="100000">
                                          <p:val>
                                            <p:strVal val="#ppt_y"/>
                                          </p:val>
                                        </p:tav>
                                      </p:tavLst>
                                    </p:anim>
                                  </p:childTnLst>
                                </p:cTn>
                              </p:par>
                              <p:par>
                                <p:cTn id="275" presetID="2" presetClass="entr" presetSubtype="4" fill="hold" grpId="0" nodeType="withEffect">
                                  <p:stCondLst>
                                    <p:cond delay="0"/>
                                  </p:stCondLst>
                                  <p:childTnLst>
                                    <p:set>
                                      <p:cBhvr>
                                        <p:cTn id="276" dur="1" fill="hold">
                                          <p:stCondLst>
                                            <p:cond delay="0"/>
                                          </p:stCondLst>
                                        </p:cTn>
                                        <p:tgtEl>
                                          <p:spTgt spid="31817"/>
                                        </p:tgtEl>
                                        <p:attrNameLst>
                                          <p:attrName>style.visibility</p:attrName>
                                        </p:attrNameLst>
                                      </p:cBhvr>
                                      <p:to>
                                        <p:strVal val="visible"/>
                                      </p:to>
                                    </p:set>
                                    <p:anim calcmode="lin" valueType="num">
                                      <p:cBhvr additive="base">
                                        <p:cTn id="277" dur="1000" fill="hold"/>
                                        <p:tgtEl>
                                          <p:spTgt spid="31817"/>
                                        </p:tgtEl>
                                        <p:attrNameLst>
                                          <p:attrName>ppt_x</p:attrName>
                                        </p:attrNameLst>
                                      </p:cBhvr>
                                      <p:tavLst>
                                        <p:tav tm="0">
                                          <p:val>
                                            <p:strVal val="#ppt_x"/>
                                          </p:val>
                                        </p:tav>
                                        <p:tav tm="100000">
                                          <p:val>
                                            <p:strVal val="#ppt_x"/>
                                          </p:val>
                                        </p:tav>
                                      </p:tavLst>
                                    </p:anim>
                                    <p:anim calcmode="lin" valueType="num">
                                      <p:cBhvr additive="base">
                                        <p:cTn id="278" dur="1000" fill="hold"/>
                                        <p:tgtEl>
                                          <p:spTgt spid="31817"/>
                                        </p:tgtEl>
                                        <p:attrNameLst>
                                          <p:attrName>ppt_y</p:attrName>
                                        </p:attrNameLst>
                                      </p:cBhvr>
                                      <p:tavLst>
                                        <p:tav tm="0">
                                          <p:val>
                                            <p:strVal val="1+#ppt_h/2"/>
                                          </p:val>
                                        </p:tav>
                                        <p:tav tm="100000">
                                          <p:val>
                                            <p:strVal val="#ppt_y"/>
                                          </p:val>
                                        </p:tav>
                                      </p:tavLst>
                                    </p:anim>
                                  </p:childTnLst>
                                </p:cTn>
                              </p:par>
                            </p:childTnLst>
                          </p:cTn>
                        </p:par>
                        <p:par>
                          <p:cTn id="279" fill="hold">
                            <p:stCondLst>
                              <p:cond delay="50000"/>
                            </p:stCondLst>
                            <p:childTnLst>
                              <p:par>
                                <p:cTn id="280" presetID="55" presetClass="entr" presetSubtype="0" fill="hold" grpId="0" nodeType="afterEffect">
                                  <p:stCondLst>
                                    <p:cond delay="0"/>
                                  </p:stCondLst>
                                  <p:childTnLst>
                                    <p:set>
                                      <p:cBhvr>
                                        <p:cTn id="281" dur="1" fill="hold">
                                          <p:stCondLst>
                                            <p:cond delay="0"/>
                                          </p:stCondLst>
                                        </p:cTn>
                                        <p:tgtEl>
                                          <p:spTgt spid="31760"/>
                                        </p:tgtEl>
                                        <p:attrNameLst>
                                          <p:attrName>style.visibility</p:attrName>
                                        </p:attrNameLst>
                                      </p:cBhvr>
                                      <p:to>
                                        <p:strVal val="visible"/>
                                      </p:to>
                                    </p:set>
                                    <p:anim calcmode="lin" valueType="num">
                                      <p:cBhvr>
                                        <p:cTn id="282" dur="1000" fill="hold"/>
                                        <p:tgtEl>
                                          <p:spTgt spid="31760"/>
                                        </p:tgtEl>
                                        <p:attrNameLst>
                                          <p:attrName>ppt_w</p:attrName>
                                        </p:attrNameLst>
                                      </p:cBhvr>
                                      <p:tavLst>
                                        <p:tav tm="0">
                                          <p:val>
                                            <p:strVal val="#ppt_w*0.70"/>
                                          </p:val>
                                        </p:tav>
                                        <p:tav tm="100000">
                                          <p:val>
                                            <p:strVal val="#ppt_w"/>
                                          </p:val>
                                        </p:tav>
                                      </p:tavLst>
                                    </p:anim>
                                    <p:anim calcmode="lin" valueType="num">
                                      <p:cBhvr>
                                        <p:cTn id="283" dur="1000" fill="hold"/>
                                        <p:tgtEl>
                                          <p:spTgt spid="31760"/>
                                        </p:tgtEl>
                                        <p:attrNameLst>
                                          <p:attrName>ppt_h</p:attrName>
                                        </p:attrNameLst>
                                      </p:cBhvr>
                                      <p:tavLst>
                                        <p:tav tm="0">
                                          <p:val>
                                            <p:strVal val="#ppt_h"/>
                                          </p:val>
                                        </p:tav>
                                        <p:tav tm="100000">
                                          <p:val>
                                            <p:strVal val="#ppt_h"/>
                                          </p:val>
                                        </p:tav>
                                      </p:tavLst>
                                    </p:anim>
                                    <p:animEffect transition="in" filter="fade">
                                      <p:cBhvr>
                                        <p:cTn id="284" dur="1000"/>
                                        <p:tgtEl>
                                          <p:spTgt spid="31760"/>
                                        </p:tgtEl>
                                      </p:cBhvr>
                                    </p:animEffect>
                                  </p:childTnLst>
                                </p:cTn>
                              </p:par>
                            </p:childTnLst>
                          </p:cTn>
                        </p:par>
                        <p:par>
                          <p:cTn id="285" fill="hold">
                            <p:stCondLst>
                              <p:cond delay="51000"/>
                            </p:stCondLst>
                            <p:childTnLst>
                              <p:par>
                                <p:cTn id="286" presetID="2" presetClass="entr" presetSubtype="2" fill="hold" grpId="0" nodeType="afterEffect">
                                  <p:stCondLst>
                                    <p:cond delay="0"/>
                                  </p:stCondLst>
                                  <p:childTnLst>
                                    <p:set>
                                      <p:cBhvr>
                                        <p:cTn id="287" dur="1" fill="hold">
                                          <p:stCondLst>
                                            <p:cond delay="0"/>
                                          </p:stCondLst>
                                        </p:cTn>
                                        <p:tgtEl>
                                          <p:spTgt spid="31764"/>
                                        </p:tgtEl>
                                        <p:attrNameLst>
                                          <p:attrName>style.visibility</p:attrName>
                                        </p:attrNameLst>
                                      </p:cBhvr>
                                      <p:to>
                                        <p:strVal val="visible"/>
                                      </p:to>
                                    </p:set>
                                    <p:anim calcmode="lin" valueType="num">
                                      <p:cBhvr additive="base">
                                        <p:cTn id="288" dur="500" fill="hold"/>
                                        <p:tgtEl>
                                          <p:spTgt spid="31764"/>
                                        </p:tgtEl>
                                        <p:attrNameLst>
                                          <p:attrName>ppt_x</p:attrName>
                                        </p:attrNameLst>
                                      </p:cBhvr>
                                      <p:tavLst>
                                        <p:tav tm="0">
                                          <p:val>
                                            <p:strVal val="1+#ppt_w/2"/>
                                          </p:val>
                                        </p:tav>
                                        <p:tav tm="100000">
                                          <p:val>
                                            <p:strVal val="#ppt_x"/>
                                          </p:val>
                                        </p:tav>
                                      </p:tavLst>
                                    </p:anim>
                                    <p:anim calcmode="lin" valueType="num">
                                      <p:cBhvr additive="base">
                                        <p:cTn id="289" dur="500" fill="hold"/>
                                        <p:tgtEl>
                                          <p:spTgt spid="31764"/>
                                        </p:tgtEl>
                                        <p:attrNameLst>
                                          <p:attrName>ppt_y</p:attrName>
                                        </p:attrNameLst>
                                      </p:cBhvr>
                                      <p:tavLst>
                                        <p:tav tm="0">
                                          <p:val>
                                            <p:strVal val="#ppt_y"/>
                                          </p:val>
                                        </p:tav>
                                        <p:tav tm="100000">
                                          <p:val>
                                            <p:strVal val="#ppt_y"/>
                                          </p:val>
                                        </p:tav>
                                      </p:tavLst>
                                    </p:anim>
                                  </p:childTnLst>
                                </p:cTn>
                              </p:par>
                            </p:childTnLst>
                          </p:cTn>
                        </p:par>
                        <p:par>
                          <p:cTn id="290" fill="hold">
                            <p:stCondLst>
                              <p:cond delay="51500"/>
                            </p:stCondLst>
                            <p:childTnLst>
                              <p:par>
                                <p:cTn id="291" presetID="2" presetClass="entr" presetSubtype="1" fill="hold" grpId="0" nodeType="afterEffect">
                                  <p:stCondLst>
                                    <p:cond delay="0"/>
                                  </p:stCondLst>
                                  <p:childTnLst>
                                    <p:set>
                                      <p:cBhvr>
                                        <p:cTn id="292" dur="1" fill="hold">
                                          <p:stCondLst>
                                            <p:cond delay="0"/>
                                          </p:stCondLst>
                                        </p:cTn>
                                        <p:tgtEl>
                                          <p:spTgt spid="31819"/>
                                        </p:tgtEl>
                                        <p:attrNameLst>
                                          <p:attrName>style.visibility</p:attrName>
                                        </p:attrNameLst>
                                      </p:cBhvr>
                                      <p:to>
                                        <p:strVal val="visible"/>
                                      </p:to>
                                    </p:set>
                                    <p:anim calcmode="lin" valueType="num">
                                      <p:cBhvr additive="base">
                                        <p:cTn id="293" dur="500" fill="hold"/>
                                        <p:tgtEl>
                                          <p:spTgt spid="31819"/>
                                        </p:tgtEl>
                                        <p:attrNameLst>
                                          <p:attrName>ppt_x</p:attrName>
                                        </p:attrNameLst>
                                      </p:cBhvr>
                                      <p:tavLst>
                                        <p:tav tm="0">
                                          <p:val>
                                            <p:strVal val="#ppt_x"/>
                                          </p:val>
                                        </p:tav>
                                        <p:tav tm="100000">
                                          <p:val>
                                            <p:strVal val="#ppt_x"/>
                                          </p:val>
                                        </p:tav>
                                      </p:tavLst>
                                    </p:anim>
                                    <p:anim calcmode="lin" valueType="num">
                                      <p:cBhvr additive="base">
                                        <p:cTn id="294" dur="500" fill="hold"/>
                                        <p:tgtEl>
                                          <p:spTgt spid="31819"/>
                                        </p:tgtEl>
                                        <p:attrNameLst>
                                          <p:attrName>ppt_y</p:attrName>
                                        </p:attrNameLst>
                                      </p:cBhvr>
                                      <p:tavLst>
                                        <p:tav tm="0">
                                          <p:val>
                                            <p:strVal val="0-#ppt_h/2"/>
                                          </p:val>
                                        </p:tav>
                                        <p:tav tm="100000">
                                          <p:val>
                                            <p:strVal val="#ppt_y"/>
                                          </p:val>
                                        </p:tav>
                                      </p:tavLst>
                                    </p:anim>
                                  </p:childTnLst>
                                </p:cTn>
                              </p:par>
                            </p:childTnLst>
                          </p:cTn>
                        </p:par>
                        <p:par>
                          <p:cTn id="295" fill="hold">
                            <p:stCondLst>
                              <p:cond delay="52000"/>
                            </p:stCondLst>
                            <p:childTnLst>
                              <p:par>
                                <p:cTn id="296" presetID="55" presetClass="entr" presetSubtype="0" fill="hold" grpId="0" nodeType="afterEffect">
                                  <p:stCondLst>
                                    <p:cond delay="0"/>
                                  </p:stCondLst>
                                  <p:childTnLst>
                                    <p:set>
                                      <p:cBhvr>
                                        <p:cTn id="297" dur="1" fill="hold">
                                          <p:stCondLst>
                                            <p:cond delay="0"/>
                                          </p:stCondLst>
                                        </p:cTn>
                                        <p:tgtEl>
                                          <p:spTgt spid="31782"/>
                                        </p:tgtEl>
                                        <p:attrNameLst>
                                          <p:attrName>style.visibility</p:attrName>
                                        </p:attrNameLst>
                                      </p:cBhvr>
                                      <p:to>
                                        <p:strVal val="visible"/>
                                      </p:to>
                                    </p:set>
                                    <p:anim calcmode="lin" valueType="num">
                                      <p:cBhvr>
                                        <p:cTn id="298" dur="1000" fill="hold"/>
                                        <p:tgtEl>
                                          <p:spTgt spid="31782"/>
                                        </p:tgtEl>
                                        <p:attrNameLst>
                                          <p:attrName>ppt_w</p:attrName>
                                        </p:attrNameLst>
                                      </p:cBhvr>
                                      <p:tavLst>
                                        <p:tav tm="0">
                                          <p:val>
                                            <p:strVal val="#ppt_w*0.70"/>
                                          </p:val>
                                        </p:tav>
                                        <p:tav tm="100000">
                                          <p:val>
                                            <p:strVal val="#ppt_w"/>
                                          </p:val>
                                        </p:tav>
                                      </p:tavLst>
                                    </p:anim>
                                    <p:anim calcmode="lin" valueType="num">
                                      <p:cBhvr>
                                        <p:cTn id="299" dur="1000" fill="hold"/>
                                        <p:tgtEl>
                                          <p:spTgt spid="31782"/>
                                        </p:tgtEl>
                                        <p:attrNameLst>
                                          <p:attrName>ppt_h</p:attrName>
                                        </p:attrNameLst>
                                      </p:cBhvr>
                                      <p:tavLst>
                                        <p:tav tm="0">
                                          <p:val>
                                            <p:strVal val="#ppt_h"/>
                                          </p:val>
                                        </p:tav>
                                        <p:tav tm="100000">
                                          <p:val>
                                            <p:strVal val="#ppt_h"/>
                                          </p:val>
                                        </p:tav>
                                      </p:tavLst>
                                    </p:anim>
                                    <p:animEffect transition="in" filter="fade">
                                      <p:cBhvr>
                                        <p:cTn id="300" dur="1000"/>
                                        <p:tgtEl>
                                          <p:spTgt spid="31782"/>
                                        </p:tgtEl>
                                      </p:cBhvr>
                                    </p:animEffect>
                                  </p:childTnLst>
                                </p:cTn>
                              </p:par>
                              <p:par>
                                <p:cTn id="301" presetID="55" presetClass="entr" presetSubtype="0" fill="hold" grpId="0" nodeType="withEffect">
                                  <p:stCondLst>
                                    <p:cond delay="0"/>
                                  </p:stCondLst>
                                  <p:childTnLst>
                                    <p:set>
                                      <p:cBhvr>
                                        <p:cTn id="302" dur="1" fill="hold">
                                          <p:stCondLst>
                                            <p:cond delay="0"/>
                                          </p:stCondLst>
                                        </p:cTn>
                                        <p:tgtEl>
                                          <p:spTgt spid="31785"/>
                                        </p:tgtEl>
                                        <p:attrNameLst>
                                          <p:attrName>style.visibility</p:attrName>
                                        </p:attrNameLst>
                                      </p:cBhvr>
                                      <p:to>
                                        <p:strVal val="visible"/>
                                      </p:to>
                                    </p:set>
                                    <p:anim calcmode="lin" valueType="num">
                                      <p:cBhvr>
                                        <p:cTn id="303" dur="1000" fill="hold"/>
                                        <p:tgtEl>
                                          <p:spTgt spid="31785"/>
                                        </p:tgtEl>
                                        <p:attrNameLst>
                                          <p:attrName>ppt_w</p:attrName>
                                        </p:attrNameLst>
                                      </p:cBhvr>
                                      <p:tavLst>
                                        <p:tav tm="0">
                                          <p:val>
                                            <p:strVal val="#ppt_w*0.70"/>
                                          </p:val>
                                        </p:tav>
                                        <p:tav tm="100000">
                                          <p:val>
                                            <p:strVal val="#ppt_w"/>
                                          </p:val>
                                        </p:tav>
                                      </p:tavLst>
                                    </p:anim>
                                    <p:anim calcmode="lin" valueType="num">
                                      <p:cBhvr>
                                        <p:cTn id="304" dur="1000" fill="hold"/>
                                        <p:tgtEl>
                                          <p:spTgt spid="31785"/>
                                        </p:tgtEl>
                                        <p:attrNameLst>
                                          <p:attrName>ppt_h</p:attrName>
                                        </p:attrNameLst>
                                      </p:cBhvr>
                                      <p:tavLst>
                                        <p:tav tm="0">
                                          <p:val>
                                            <p:strVal val="#ppt_h"/>
                                          </p:val>
                                        </p:tav>
                                        <p:tav tm="100000">
                                          <p:val>
                                            <p:strVal val="#ppt_h"/>
                                          </p:val>
                                        </p:tav>
                                      </p:tavLst>
                                    </p:anim>
                                    <p:animEffect transition="in" filter="fade">
                                      <p:cBhvr>
                                        <p:cTn id="305" dur="1000"/>
                                        <p:tgtEl>
                                          <p:spTgt spid="31785"/>
                                        </p:tgtEl>
                                      </p:cBhvr>
                                    </p:animEffect>
                                  </p:childTnLst>
                                </p:cTn>
                              </p:par>
                              <p:par>
                                <p:cTn id="306" presetID="55" presetClass="entr" presetSubtype="0" fill="hold" grpId="0" nodeType="withEffect">
                                  <p:stCondLst>
                                    <p:cond delay="0"/>
                                  </p:stCondLst>
                                  <p:childTnLst>
                                    <p:set>
                                      <p:cBhvr>
                                        <p:cTn id="307" dur="1" fill="hold">
                                          <p:stCondLst>
                                            <p:cond delay="0"/>
                                          </p:stCondLst>
                                        </p:cTn>
                                        <p:tgtEl>
                                          <p:spTgt spid="31789"/>
                                        </p:tgtEl>
                                        <p:attrNameLst>
                                          <p:attrName>style.visibility</p:attrName>
                                        </p:attrNameLst>
                                      </p:cBhvr>
                                      <p:to>
                                        <p:strVal val="visible"/>
                                      </p:to>
                                    </p:set>
                                    <p:anim calcmode="lin" valueType="num">
                                      <p:cBhvr>
                                        <p:cTn id="308" dur="1000" fill="hold"/>
                                        <p:tgtEl>
                                          <p:spTgt spid="31789"/>
                                        </p:tgtEl>
                                        <p:attrNameLst>
                                          <p:attrName>ppt_w</p:attrName>
                                        </p:attrNameLst>
                                      </p:cBhvr>
                                      <p:tavLst>
                                        <p:tav tm="0">
                                          <p:val>
                                            <p:strVal val="#ppt_w*0.70"/>
                                          </p:val>
                                        </p:tav>
                                        <p:tav tm="100000">
                                          <p:val>
                                            <p:strVal val="#ppt_w"/>
                                          </p:val>
                                        </p:tav>
                                      </p:tavLst>
                                    </p:anim>
                                    <p:anim calcmode="lin" valueType="num">
                                      <p:cBhvr>
                                        <p:cTn id="309" dur="1000" fill="hold"/>
                                        <p:tgtEl>
                                          <p:spTgt spid="31789"/>
                                        </p:tgtEl>
                                        <p:attrNameLst>
                                          <p:attrName>ppt_h</p:attrName>
                                        </p:attrNameLst>
                                      </p:cBhvr>
                                      <p:tavLst>
                                        <p:tav tm="0">
                                          <p:val>
                                            <p:strVal val="#ppt_h"/>
                                          </p:val>
                                        </p:tav>
                                        <p:tav tm="100000">
                                          <p:val>
                                            <p:strVal val="#ppt_h"/>
                                          </p:val>
                                        </p:tav>
                                      </p:tavLst>
                                    </p:anim>
                                    <p:animEffect transition="in" filter="fade">
                                      <p:cBhvr>
                                        <p:cTn id="310" dur="1000"/>
                                        <p:tgtEl>
                                          <p:spTgt spid="31789"/>
                                        </p:tgtEl>
                                      </p:cBhvr>
                                    </p:animEffect>
                                  </p:childTnLst>
                                </p:cTn>
                              </p:par>
                              <p:par>
                                <p:cTn id="311" presetID="55" presetClass="entr" presetSubtype="0" fill="hold" grpId="0" nodeType="withEffect">
                                  <p:stCondLst>
                                    <p:cond delay="0"/>
                                  </p:stCondLst>
                                  <p:childTnLst>
                                    <p:set>
                                      <p:cBhvr>
                                        <p:cTn id="312" dur="1" fill="hold">
                                          <p:stCondLst>
                                            <p:cond delay="0"/>
                                          </p:stCondLst>
                                        </p:cTn>
                                        <p:tgtEl>
                                          <p:spTgt spid="31822"/>
                                        </p:tgtEl>
                                        <p:attrNameLst>
                                          <p:attrName>style.visibility</p:attrName>
                                        </p:attrNameLst>
                                      </p:cBhvr>
                                      <p:to>
                                        <p:strVal val="visible"/>
                                      </p:to>
                                    </p:set>
                                    <p:anim calcmode="lin" valueType="num">
                                      <p:cBhvr>
                                        <p:cTn id="313" dur="1000" fill="hold"/>
                                        <p:tgtEl>
                                          <p:spTgt spid="31822"/>
                                        </p:tgtEl>
                                        <p:attrNameLst>
                                          <p:attrName>ppt_w</p:attrName>
                                        </p:attrNameLst>
                                      </p:cBhvr>
                                      <p:tavLst>
                                        <p:tav tm="0">
                                          <p:val>
                                            <p:strVal val="#ppt_w*0.70"/>
                                          </p:val>
                                        </p:tav>
                                        <p:tav tm="100000">
                                          <p:val>
                                            <p:strVal val="#ppt_w"/>
                                          </p:val>
                                        </p:tav>
                                      </p:tavLst>
                                    </p:anim>
                                    <p:anim calcmode="lin" valueType="num">
                                      <p:cBhvr>
                                        <p:cTn id="314" dur="1000" fill="hold"/>
                                        <p:tgtEl>
                                          <p:spTgt spid="31822"/>
                                        </p:tgtEl>
                                        <p:attrNameLst>
                                          <p:attrName>ppt_h</p:attrName>
                                        </p:attrNameLst>
                                      </p:cBhvr>
                                      <p:tavLst>
                                        <p:tav tm="0">
                                          <p:val>
                                            <p:strVal val="#ppt_h"/>
                                          </p:val>
                                        </p:tav>
                                        <p:tav tm="100000">
                                          <p:val>
                                            <p:strVal val="#ppt_h"/>
                                          </p:val>
                                        </p:tav>
                                      </p:tavLst>
                                    </p:anim>
                                    <p:animEffect transition="in" filter="fade">
                                      <p:cBhvr>
                                        <p:cTn id="315" dur="1000"/>
                                        <p:tgtEl>
                                          <p:spTgt spid="31822"/>
                                        </p:tgtEl>
                                      </p:cBhvr>
                                    </p:animEffect>
                                  </p:childTnLst>
                                </p:cTn>
                              </p:par>
                              <p:par>
                                <p:cTn id="316" presetID="55" presetClass="entr" presetSubtype="0" fill="hold" grpId="0" nodeType="withEffect">
                                  <p:stCondLst>
                                    <p:cond delay="0"/>
                                  </p:stCondLst>
                                  <p:childTnLst>
                                    <p:set>
                                      <p:cBhvr>
                                        <p:cTn id="317" dur="1" fill="hold">
                                          <p:stCondLst>
                                            <p:cond delay="0"/>
                                          </p:stCondLst>
                                        </p:cTn>
                                        <p:tgtEl>
                                          <p:spTgt spid="31831"/>
                                        </p:tgtEl>
                                        <p:attrNameLst>
                                          <p:attrName>style.visibility</p:attrName>
                                        </p:attrNameLst>
                                      </p:cBhvr>
                                      <p:to>
                                        <p:strVal val="visible"/>
                                      </p:to>
                                    </p:set>
                                    <p:anim calcmode="lin" valueType="num">
                                      <p:cBhvr>
                                        <p:cTn id="318" dur="1000" fill="hold"/>
                                        <p:tgtEl>
                                          <p:spTgt spid="31831"/>
                                        </p:tgtEl>
                                        <p:attrNameLst>
                                          <p:attrName>ppt_w</p:attrName>
                                        </p:attrNameLst>
                                      </p:cBhvr>
                                      <p:tavLst>
                                        <p:tav tm="0">
                                          <p:val>
                                            <p:strVal val="#ppt_w*0.70"/>
                                          </p:val>
                                        </p:tav>
                                        <p:tav tm="100000">
                                          <p:val>
                                            <p:strVal val="#ppt_w"/>
                                          </p:val>
                                        </p:tav>
                                      </p:tavLst>
                                    </p:anim>
                                    <p:anim calcmode="lin" valueType="num">
                                      <p:cBhvr>
                                        <p:cTn id="319" dur="1000" fill="hold"/>
                                        <p:tgtEl>
                                          <p:spTgt spid="31831"/>
                                        </p:tgtEl>
                                        <p:attrNameLst>
                                          <p:attrName>ppt_h</p:attrName>
                                        </p:attrNameLst>
                                      </p:cBhvr>
                                      <p:tavLst>
                                        <p:tav tm="0">
                                          <p:val>
                                            <p:strVal val="#ppt_h"/>
                                          </p:val>
                                        </p:tav>
                                        <p:tav tm="100000">
                                          <p:val>
                                            <p:strVal val="#ppt_h"/>
                                          </p:val>
                                        </p:tav>
                                      </p:tavLst>
                                    </p:anim>
                                    <p:animEffect transition="in" filter="fade">
                                      <p:cBhvr>
                                        <p:cTn id="320" dur="1000"/>
                                        <p:tgtEl>
                                          <p:spTgt spid="31831"/>
                                        </p:tgtEl>
                                      </p:cBhvr>
                                    </p:animEffect>
                                  </p:childTnLst>
                                </p:cTn>
                              </p:par>
                            </p:childTnLst>
                          </p:cTn>
                        </p:par>
                        <p:par>
                          <p:cTn id="321" fill="hold">
                            <p:stCondLst>
                              <p:cond delay="53000"/>
                            </p:stCondLst>
                            <p:childTnLst>
                              <p:par>
                                <p:cTn id="322" presetID="2" presetClass="entr" presetSubtype="4" fill="hold" grpId="0" nodeType="afterEffect">
                                  <p:stCondLst>
                                    <p:cond delay="0"/>
                                  </p:stCondLst>
                                  <p:childTnLst>
                                    <p:set>
                                      <p:cBhvr>
                                        <p:cTn id="323" dur="1" fill="hold">
                                          <p:stCondLst>
                                            <p:cond delay="0"/>
                                          </p:stCondLst>
                                        </p:cTn>
                                        <p:tgtEl>
                                          <p:spTgt spid="31786"/>
                                        </p:tgtEl>
                                        <p:attrNameLst>
                                          <p:attrName>style.visibility</p:attrName>
                                        </p:attrNameLst>
                                      </p:cBhvr>
                                      <p:to>
                                        <p:strVal val="visible"/>
                                      </p:to>
                                    </p:set>
                                    <p:anim calcmode="lin" valueType="num">
                                      <p:cBhvr additive="base">
                                        <p:cTn id="324" dur="1000" fill="hold"/>
                                        <p:tgtEl>
                                          <p:spTgt spid="31786"/>
                                        </p:tgtEl>
                                        <p:attrNameLst>
                                          <p:attrName>ppt_x</p:attrName>
                                        </p:attrNameLst>
                                      </p:cBhvr>
                                      <p:tavLst>
                                        <p:tav tm="0">
                                          <p:val>
                                            <p:strVal val="#ppt_x"/>
                                          </p:val>
                                        </p:tav>
                                        <p:tav tm="100000">
                                          <p:val>
                                            <p:strVal val="#ppt_x"/>
                                          </p:val>
                                        </p:tav>
                                      </p:tavLst>
                                    </p:anim>
                                    <p:anim calcmode="lin" valueType="num">
                                      <p:cBhvr additive="base">
                                        <p:cTn id="325" dur="1000" fill="hold"/>
                                        <p:tgtEl>
                                          <p:spTgt spid="31786"/>
                                        </p:tgtEl>
                                        <p:attrNameLst>
                                          <p:attrName>ppt_y</p:attrName>
                                        </p:attrNameLst>
                                      </p:cBhvr>
                                      <p:tavLst>
                                        <p:tav tm="0">
                                          <p:val>
                                            <p:strVal val="1+#ppt_h/2"/>
                                          </p:val>
                                        </p:tav>
                                        <p:tav tm="100000">
                                          <p:val>
                                            <p:strVal val="#ppt_y"/>
                                          </p:val>
                                        </p:tav>
                                      </p:tavLst>
                                    </p:anim>
                                  </p:childTnLst>
                                </p:cTn>
                              </p:par>
                            </p:childTnLst>
                          </p:cTn>
                        </p:par>
                        <p:par>
                          <p:cTn id="326" fill="hold">
                            <p:stCondLst>
                              <p:cond delay="54000"/>
                            </p:stCondLst>
                            <p:childTnLst>
                              <p:par>
                                <p:cTn id="327" presetID="2" presetClass="entr" presetSubtype="4" fill="hold" grpId="0" nodeType="afterEffect">
                                  <p:stCondLst>
                                    <p:cond delay="0"/>
                                  </p:stCondLst>
                                  <p:childTnLst>
                                    <p:set>
                                      <p:cBhvr>
                                        <p:cTn id="328" dur="1" fill="hold">
                                          <p:stCondLst>
                                            <p:cond delay="0"/>
                                          </p:stCondLst>
                                        </p:cTn>
                                        <p:tgtEl>
                                          <p:spTgt spid="31788"/>
                                        </p:tgtEl>
                                        <p:attrNameLst>
                                          <p:attrName>style.visibility</p:attrName>
                                        </p:attrNameLst>
                                      </p:cBhvr>
                                      <p:to>
                                        <p:strVal val="visible"/>
                                      </p:to>
                                    </p:set>
                                    <p:anim calcmode="lin" valueType="num">
                                      <p:cBhvr additive="base">
                                        <p:cTn id="329" dur="1000" fill="hold"/>
                                        <p:tgtEl>
                                          <p:spTgt spid="31788"/>
                                        </p:tgtEl>
                                        <p:attrNameLst>
                                          <p:attrName>ppt_x</p:attrName>
                                        </p:attrNameLst>
                                      </p:cBhvr>
                                      <p:tavLst>
                                        <p:tav tm="0">
                                          <p:val>
                                            <p:strVal val="#ppt_x"/>
                                          </p:val>
                                        </p:tav>
                                        <p:tav tm="100000">
                                          <p:val>
                                            <p:strVal val="#ppt_x"/>
                                          </p:val>
                                        </p:tav>
                                      </p:tavLst>
                                    </p:anim>
                                    <p:anim calcmode="lin" valueType="num">
                                      <p:cBhvr additive="base">
                                        <p:cTn id="330" dur="1000" fill="hold"/>
                                        <p:tgtEl>
                                          <p:spTgt spid="31788"/>
                                        </p:tgtEl>
                                        <p:attrNameLst>
                                          <p:attrName>ppt_y</p:attrName>
                                        </p:attrNameLst>
                                      </p:cBhvr>
                                      <p:tavLst>
                                        <p:tav tm="0">
                                          <p:val>
                                            <p:strVal val="1+#ppt_h/2"/>
                                          </p:val>
                                        </p:tav>
                                        <p:tav tm="100000">
                                          <p:val>
                                            <p:strVal val="#ppt_y"/>
                                          </p:val>
                                        </p:tav>
                                      </p:tavLst>
                                    </p:anim>
                                  </p:childTnLst>
                                </p:cTn>
                              </p:par>
                            </p:childTnLst>
                          </p:cTn>
                        </p:par>
                        <p:par>
                          <p:cTn id="331" fill="hold">
                            <p:stCondLst>
                              <p:cond delay="55000"/>
                            </p:stCondLst>
                            <p:childTnLst>
                              <p:par>
                                <p:cTn id="332" presetID="55" presetClass="entr" presetSubtype="0" fill="hold" grpId="0" nodeType="afterEffect">
                                  <p:stCondLst>
                                    <p:cond delay="0"/>
                                  </p:stCondLst>
                                  <p:childTnLst>
                                    <p:set>
                                      <p:cBhvr>
                                        <p:cTn id="333" dur="1" fill="hold">
                                          <p:stCondLst>
                                            <p:cond delay="0"/>
                                          </p:stCondLst>
                                        </p:cTn>
                                        <p:tgtEl>
                                          <p:spTgt spid="31787"/>
                                        </p:tgtEl>
                                        <p:attrNameLst>
                                          <p:attrName>style.visibility</p:attrName>
                                        </p:attrNameLst>
                                      </p:cBhvr>
                                      <p:to>
                                        <p:strVal val="visible"/>
                                      </p:to>
                                    </p:set>
                                    <p:anim calcmode="lin" valueType="num">
                                      <p:cBhvr>
                                        <p:cTn id="334" dur="1000" fill="hold"/>
                                        <p:tgtEl>
                                          <p:spTgt spid="31787"/>
                                        </p:tgtEl>
                                        <p:attrNameLst>
                                          <p:attrName>ppt_w</p:attrName>
                                        </p:attrNameLst>
                                      </p:cBhvr>
                                      <p:tavLst>
                                        <p:tav tm="0">
                                          <p:val>
                                            <p:strVal val="#ppt_w*0.70"/>
                                          </p:val>
                                        </p:tav>
                                        <p:tav tm="100000">
                                          <p:val>
                                            <p:strVal val="#ppt_w"/>
                                          </p:val>
                                        </p:tav>
                                      </p:tavLst>
                                    </p:anim>
                                    <p:anim calcmode="lin" valueType="num">
                                      <p:cBhvr>
                                        <p:cTn id="335" dur="1000" fill="hold"/>
                                        <p:tgtEl>
                                          <p:spTgt spid="31787"/>
                                        </p:tgtEl>
                                        <p:attrNameLst>
                                          <p:attrName>ppt_h</p:attrName>
                                        </p:attrNameLst>
                                      </p:cBhvr>
                                      <p:tavLst>
                                        <p:tav tm="0">
                                          <p:val>
                                            <p:strVal val="#ppt_h"/>
                                          </p:val>
                                        </p:tav>
                                        <p:tav tm="100000">
                                          <p:val>
                                            <p:strVal val="#ppt_h"/>
                                          </p:val>
                                        </p:tav>
                                      </p:tavLst>
                                    </p:anim>
                                    <p:animEffect transition="in" filter="fade">
                                      <p:cBhvr>
                                        <p:cTn id="336" dur="1000"/>
                                        <p:tgtEl>
                                          <p:spTgt spid="317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animBg="1"/>
      <p:bldP spid="31748" grpId="0" animBg="1"/>
      <p:bldP spid="31749" grpId="0" animBg="1"/>
      <p:bldP spid="31750" grpId="0" animBg="1"/>
      <p:bldP spid="31751" grpId="0" animBg="1"/>
      <p:bldP spid="31752" grpId="0" animBg="1"/>
      <p:bldP spid="31753" grpId="0" animBg="1"/>
      <p:bldP spid="31754" grpId="0" animBg="1"/>
      <p:bldP spid="31755" grpId="0" animBg="1"/>
      <p:bldP spid="31756" grpId="0" animBg="1"/>
      <p:bldP spid="31758" grpId="0" animBg="1"/>
      <p:bldP spid="31759" grpId="0" animBg="1"/>
      <p:bldP spid="31760" grpId="0" animBg="1"/>
      <p:bldP spid="31761" grpId="0" animBg="1"/>
      <p:bldP spid="31762" grpId="0" animBg="1"/>
      <p:bldP spid="31763" grpId="0"/>
      <p:bldP spid="31764" grpId="0" animBg="1"/>
      <p:bldP spid="31767" grpId="0"/>
      <p:bldP spid="31769" grpId="0" animBg="1"/>
      <p:bldP spid="31771" grpId="0" animBg="1"/>
      <p:bldP spid="31772" grpId="0"/>
      <p:bldP spid="31773" grpId="0" animBg="1"/>
      <p:bldP spid="31774" grpId="0" animBg="1"/>
      <p:bldP spid="31775" grpId="0" animBg="1"/>
      <p:bldP spid="31776" grpId="0" animBg="1"/>
      <p:bldP spid="31777" grpId="0" animBg="1"/>
      <p:bldP spid="31778" grpId="0" animBg="1"/>
      <p:bldP spid="31779" grpId="0" animBg="1"/>
      <p:bldP spid="31780" grpId="0" animBg="1"/>
      <p:bldP spid="31782" grpId="0" animBg="1"/>
      <p:bldP spid="31785" grpId="0" animBg="1"/>
      <p:bldP spid="31786" grpId="0" animBg="1"/>
      <p:bldP spid="31787" grpId="0" animBg="1"/>
      <p:bldP spid="31788" grpId="0" animBg="1"/>
      <p:bldP spid="31789" grpId="0" animBg="1"/>
      <p:bldP spid="31803" grpId="0" animBg="1"/>
      <p:bldP spid="31804" grpId="0" animBg="1"/>
      <p:bldP spid="31805" grpId="0" animBg="1"/>
      <p:bldP spid="31806" grpId="0" animBg="1"/>
      <p:bldP spid="31807" grpId="0" animBg="1"/>
      <p:bldP spid="31808" grpId="0" animBg="1"/>
      <p:bldP spid="31809" grpId="0" animBg="1"/>
      <p:bldP spid="31810" grpId="0" animBg="1"/>
      <p:bldP spid="31811" grpId="0" animBg="1"/>
      <p:bldP spid="31813" grpId="0" animBg="1"/>
      <p:bldP spid="31814" grpId="0" animBg="1"/>
      <p:bldP spid="31816" grpId="0" animBg="1"/>
      <p:bldP spid="31817" grpId="0" animBg="1"/>
      <p:bldP spid="31818" grpId="0" animBg="1"/>
      <p:bldP spid="31819" grpId="0" animBg="1"/>
      <p:bldP spid="31822" grpId="0" animBg="1"/>
      <p:bldP spid="31825" grpId="0" animBg="1"/>
      <p:bldP spid="31826" grpId="0" animBg="1"/>
      <p:bldP spid="31827" grpId="0" animBg="1"/>
      <p:bldP spid="31828" grpId="0" animBg="1"/>
      <p:bldP spid="31829" grpId="0" animBg="1"/>
      <p:bldP spid="31830" grpId="0" animBg="1"/>
      <p:bldP spid="31831" grpId="0" animBg="1"/>
      <p:bldP spid="31832" grpId="0" animBg="1"/>
      <p:bldP spid="31833" grpId="0" animBg="1"/>
      <p:bldP spid="31835" grpId="0" animBg="1"/>
      <p:bldP spid="31836" grpId="0" animBg="1"/>
      <p:bldP spid="3183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9" name="Rectangle 3"/>
          <p:cNvSpPr>
            <a:spLocks noGrp="1" noChangeArrowheads="1"/>
          </p:cNvSpPr>
          <p:nvPr>
            <p:ph type="title"/>
          </p:nvPr>
        </p:nvSpPr>
        <p:spPr>
          <a:xfrm>
            <a:off x="468313" y="908050"/>
            <a:ext cx="8229600" cy="650875"/>
          </a:xfrm>
        </p:spPr>
        <p:txBody>
          <a:bodyPr/>
          <a:lstStyle/>
          <a:p>
            <a:pPr algn="ctr" eaLnBrk="1" hangingPunct="1"/>
            <a:r>
              <a:rPr lang="es-ES" sz="4000" b="1" smtClean="0">
                <a:solidFill>
                  <a:srgbClr val="FFA143"/>
                </a:solidFill>
              </a:rPr>
              <a:t>5a. DESCRIPCIÓN DE PUESTOS</a:t>
            </a:r>
          </a:p>
        </p:txBody>
      </p:sp>
      <p:sp>
        <p:nvSpPr>
          <p:cNvPr id="65540" name="Rectangle 4"/>
          <p:cNvSpPr>
            <a:spLocks noGrp="1" noChangeArrowheads="1"/>
          </p:cNvSpPr>
          <p:nvPr>
            <p:ph idx="1"/>
          </p:nvPr>
        </p:nvSpPr>
        <p:spPr>
          <a:xfrm>
            <a:off x="538163" y="1984375"/>
            <a:ext cx="7989887" cy="4070350"/>
          </a:xfrm>
        </p:spPr>
        <p:txBody>
          <a:bodyPr/>
          <a:lstStyle/>
          <a:p>
            <a:pPr algn="just" eaLnBrk="1" hangingPunct="1">
              <a:lnSpc>
                <a:spcPct val="80000"/>
              </a:lnSpc>
              <a:buClr>
                <a:srgbClr val="660033"/>
              </a:buClr>
              <a:buFontTx/>
              <a:buChar char="•"/>
            </a:pPr>
            <a:r>
              <a:rPr lang="es-ES" sz="2000" b="1" smtClean="0">
                <a:solidFill>
                  <a:srgbClr val="660033"/>
                </a:solidFill>
              </a:rPr>
              <a:t>Título del puesto:</a:t>
            </a:r>
            <a:r>
              <a:rPr lang="es-ES" sz="2000" smtClean="0"/>
              <a:t> Auxiliar administrativo</a:t>
            </a:r>
          </a:p>
          <a:p>
            <a:pPr algn="just" eaLnBrk="1" hangingPunct="1">
              <a:lnSpc>
                <a:spcPct val="80000"/>
              </a:lnSpc>
              <a:buClr>
                <a:srgbClr val="660033"/>
              </a:buClr>
              <a:buFontTx/>
              <a:buChar char="•"/>
            </a:pPr>
            <a:endParaRPr lang="es-ES" sz="2000" smtClean="0"/>
          </a:p>
          <a:p>
            <a:pPr algn="just" eaLnBrk="1" hangingPunct="1">
              <a:lnSpc>
                <a:spcPct val="80000"/>
              </a:lnSpc>
              <a:buClr>
                <a:srgbClr val="660033"/>
              </a:buClr>
              <a:buFontTx/>
              <a:buChar char="•"/>
            </a:pPr>
            <a:r>
              <a:rPr lang="es-ES" sz="2000" b="1" smtClean="0">
                <a:solidFill>
                  <a:srgbClr val="660033"/>
                </a:solidFill>
              </a:rPr>
              <a:t>Responsabilidad personal ante:</a:t>
            </a:r>
            <a:r>
              <a:rPr lang="es-ES" sz="2000" b="1" smtClean="0"/>
              <a:t> </a:t>
            </a:r>
            <a:r>
              <a:rPr lang="es-ES" sz="2000" smtClean="0"/>
              <a:t>Depende jerárquicamente del director del departamento comercial (Antonio) y funcionalmente del Gerente.</a:t>
            </a:r>
          </a:p>
          <a:p>
            <a:pPr algn="just" eaLnBrk="1" hangingPunct="1">
              <a:lnSpc>
                <a:spcPct val="80000"/>
              </a:lnSpc>
              <a:buClr>
                <a:srgbClr val="660033"/>
              </a:buClr>
              <a:buFontTx/>
              <a:buChar char="•"/>
            </a:pPr>
            <a:endParaRPr lang="es-ES" sz="2000" smtClean="0"/>
          </a:p>
          <a:p>
            <a:pPr algn="just" eaLnBrk="1" hangingPunct="1">
              <a:lnSpc>
                <a:spcPct val="80000"/>
              </a:lnSpc>
              <a:buClr>
                <a:srgbClr val="660033"/>
              </a:buClr>
              <a:buFontTx/>
              <a:buChar char="•"/>
            </a:pPr>
            <a:r>
              <a:rPr lang="es-ES" sz="2000" b="1" smtClean="0">
                <a:solidFill>
                  <a:srgbClr val="660033"/>
                </a:solidFill>
              </a:rPr>
              <a:t>Unidades directamente subordinadas:</a:t>
            </a:r>
            <a:r>
              <a:rPr lang="es-ES" sz="2000" b="1" smtClean="0"/>
              <a:t> </a:t>
            </a:r>
            <a:r>
              <a:rPr lang="es-ES" sz="2000" smtClean="0"/>
              <a:t>El auxiliar administrativo no tiene subordinados.</a:t>
            </a:r>
          </a:p>
          <a:p>
            <a:pPr algn="just" eaLnBrk="1" hangingPunct="1">
              <a:lnSpc>
                <a:spcPct val="80000"/>
              </a:lnSpc>
              <a:buClr>
                <a:srgbClr val="660033"/>
              </a:buClr>
              <a:buFontTx/>
              <a:buChar char="•"/>
            </a:pPr>
            <a:endParaRPr lang="es-ES" sz="2000" smtClean="0"/>
          </a:p>
          <a:p>
            <a:pPr algn="just" eaLnBrk="1" hangingPunct="1">
              <a:lnSpc>
                <a:spcPct val="80000"/>
              </a:lnSpc>
              <a:buClr>
                <a:srgbClr val="660033"/>
              </a:buClr>
              <a:buFontTx/>
              <a:buChar char="•"/>
            </a:pPr>
            <a:r>
              <a:rPr lang="es-ES" sz="2000" b="1" smtClean="0">
                <a:solidFill>
                  <a:srgbClr val="660033"/>
                </a:solidFill>
              </a:rPr>
              <a:t>Función específica:</a:t>
            </a:r>
            <a:r>
              <a:rPr lang="es-ES" sz="2000" smtClean="0"/>
              <a:t> Su actividad se centra en el proceso de venta, gestión y supervisión de pedidos y todo aquello relacionado con la atención al cliente.</a:t>
            </a:r>
          </a:p>
        </p:txBody>
      </p:sp>
      <p:sp>
        <p:nvSpPr>
          <p:cNvPr id="6" name="11 Marcador de pie de página"/>
          <p:cNvSpPr txBox="1">
            <a:spLocks/>
          </p:cNvSpPr>
          <p:nvPr/>
        </p:nvSpPr>
        <p:spPr>
          <a:xfrm>
            <a:off x="7500938" y="6215063"/>
            <a:ext cx="1357312" cy="293687"/>
          </a:xfrm>
          <a:prstGeom prst="rect">
            <a:avLst/>
          </a:prstGeom>
        </p:spPr>
        <p:txBody>
          <a:bodyPr lIns="0" tIns="0" rIns="0" bIns="0" anchor="b"/>
          <a:lstStyle/>
          <a:p>
            <a:pPr>
              <a:defRPr/>
            </a:pPr>
            <a:r>
              <a:rPr lang="es-ES" sz="1200" b="1">
                <a:solidFill>
                  <a:schemeClr val="accent2">
                    <a:lumMod val="75000"/>
                  </a:schemeClr>
                </a:solidFill>
                <a:latin typeface="+mn-lt"/>
              </a:rPr>
              <a:t>DIGITAL ASUS S.L</a:t>
            </a:r>
            <a:r>
              <a:rPr lang="es-ES" sz="1200">
                <a:solidFill>
                  <a:schemeClr val="tx2">
                    <a:shade val="90000"/>
                  </a:schemeClr>
                </a:solidFill>
              </a:rPr>
              <a:t>.</a:t>
            </a:r>
            <a:endParaRPr lang="es-ES" sz="1200" dirty="0">
              <a:solidFill>
                <a:schemeClr val="tx2">
                  <a:shade val="90000"/>
                </a:schemeClr>
              </a:solidFill>
            </a:endParaRPr>
          </a:p>
        </p:txBody>
      </p:sp>
      <p:sp>
        <p:nvSpPr>
          <p:cNvPr id="7" name="6 Marcador de número de diapositiva"/>
          <p:cNvSpPr>
            <a:spLocks noGrp="1"/>
          </p:cNvSpPr>
          <p:nvPr>
            <p:ph type="sldNum" sz="quarter" idx="12"/>
          </p:nvPr>
        </p:nvSpPr>
        <p:spPr/>
        <p:txBody>
          <a:bodyPr/>
          <a:lstStyle/>
          <a:p>
            <a:pPr>
              <a:defRPr/>
            </a:pPr>
            <a:fld id="{5011886C-A8CD-43B6-858D-EAD0033E58E4}" type="slidenum">
              <a:rPr lang="es-ES"/>
              <a:pPr>
                <a:defRPr/>
              </a:pPr>
              <a:t>11</a:t>
            </a:fld>
            <a:endParaRPr lang="es-ES"/>
          </a:p>
        </p:txBody>
      </p:sp>
    </p:spTree>
  </p:cSld>
  <p:clrMapOvr>
    <a:masterClrMapping/>
  </p:clrMapOvr>
  <p:transition spd="med" advClick="0">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65539"/>
                                        </p:tgtEl>
                                        <p:attrNameLst>
                                          <p:attrName>style.visibility</p:attrName>
                                        </p:attrNameLst>
                                      </p:cBhvr>
                                      <p:to>
                                        <p:strVal val="visible"/>
                                      </p:to>
                                    </p:set>
                                    <p:anim calcmode="lin" valueType="num">
                                      <p:cBhvr>
                                        <p:cTn id="7" dur="1000" fill="hold"/>
                                        <p:tgtEl>
                                          <p:spTgt spid="65539"/>
                                        </p:tgtEl>
                                        <p:attrNameLst>
                                          <p:attrName>ppt_w</p:attrName>
                                        </p:attrNameLst>
                                      </p:cBhvr>
                                      <p:tavLst>
                                        <p:tav tm="0">
                                          <p:val>
                                            <p:strVal val="#ppt_w*0.70"/>
                                          </p:val>
                                        </p:tav>
                                        <p:tav tm="100000">
                                          <p:val>
                                            <p:strVal val="#ppt_w"/>
                                          </p:val>
                                        </p:tav>
                                      </p:tavLst>
                                    </p:anim>
                                    <p:anim calcmode="lin" valueType="num">
                                      <p:cBhvr>
                                        <p:cTn id="8" dur="1000" fill="hold"/>
                                        <p:tgtEl>
                                          <p:spTgt spid="65539"/>
                                        </p:tgtEl>
                                        <p:attrNameLst>
                                          <p:attrName>ppt_h</p:attrName>
                                        </p:attrNameLst>
                                      </p:cBhvr>
                                      <p:tavLst>
                                        <p:tav tm="0">
                                          <p:val>
                                            <p:strVal val="#ppt_h"/>
                                          </p:val>
                                        </p:tav>
                                        <p:tav tm="100000">
                                          <p:val>
                                            <p:strVal val="#ppt_h"/>
                                          </p:val>
                                        </p:tav>
                                      </p:tavLst>
                                    </p:anim>
                                    <p:animEffect transition="in" filter="fade">
                                      <p:cBhvr>
                                        <p:cTn id="9" dur="1000"/>
                                        <p:tgtEl>
                                          <p:spTgt spid="65539"/>
                                        </p:tgtEl>
                                      </p:cBhvr>
                                    </p:animEffect>
                                  </p:childTnLst>
                                </p:cTn>
                              </p:par>
                            </p:childTnLst>
                          </p:cTn>
                        </p:par>
                        <p:par>
                          <p:cTn id="10" fill="hold">
                            <p:stCondLst>
                              <p:cond delay="1000"/>
                            </p:stCondLst>
                            <p:childTnLst>
                              <p:par>
                                <p:cTn id="11" presetID="8" presetClass="entr" presetSubtype="16" fill="hold" grpId="0" nodeType="afterEffect">
                                  <p:stCondLst>
                                    <p:cond delay="0"/>
                                  </p:stCondLst>
                                  <p:childTnLst>
                                    <p:set>
                                      <p:cBhvr>
                                        <p:cTn id="12" dur="1" fill="hold">
                                          <p:stCondLst>
                                            <p:cond delay="0"/>
                                          </p:stCondLst>
                                        </p:cTn>
                                        <p:tgtEl>
                                          <p:spTgt spid="65540">
                                            <p:txEl>
                                              <p:pRg st="0" end="0"/>
                                            </p:txEl>
                                          </p:spTgt>
                                        </p:tgtEl>
                                        <p:attrNameLst>
                                          <p:attrName>style.visibility</p:attrName>
                                        </p:attrNameLst>
                                      </p:cBhvr>
                                      <p:to>
                                        <p:strVal val="visible"/>
                                      </p:to>
                                    </p:set>
                                    <p:animEffect transition="in" filter="diamond(in)">
                                      <p:cBhvr>
                                        <p:cTn id="13" dur="1000"/>
                                        <p:tgtEl>
                                          <p:spTgt spid="65540">
                                            <p:txEl>
                                              <p:pRg st="0" end="0"/>
                                            </p:txEl>
                                          </p:spTgt>
                                        </p:tgtEl>
                                      </p:cBhvr>
                                    </p:animEffect>
                                  </p:childTnLst>
                                </p:cTn>
                              </p:par>
                            </p:childTnLst>
                          </p:cTn>
                        </p:par>
                        <p:par>
                          <p:cTn id="14" fill="hold">
                            <p:stCondLst>
                              <p:cond delay="2000"/>
                            </p:stCondLst>
                            <p:childTnLst>
                              <p:par>
                                <p:cTn id="15" presetID="8" presetClass="entr" presetSubtype="16" fill="hold" grpId="0" nodeType="afterEffect">
                                  <p:stCondLst>
                                    <p:cond delay="0"/>
                                  </p:stCondLst>
                                  <p:childTnLst>
                                    <p:set>
                                      <p:cBhvr>
                                        <p:cTn id="16" dur="1" fill="hold">
                                          <p:stCondLst>
                                            <p:cond delay="0"/>
                                          </p:stCondLst>
                                        </p:cTn>
                                        <p:tgtEl>
                                          <p:spTgt spid="65540">
                                            <p:txEl>
                                              <p:pRg st="2" end="2"/>
                                            </p:txEl>
                                          </p:spTgt>
                                        </p:tgtEl>
                                        <p:attrNameLst>
                                          <p:attrName>style.visibility</p:attrName>
                                        </p:attrNameLst>
                                      </p:cBhvr>
                                      <p:to>
                                        <p:strVal val="visible"/>
                                      </p:to>
                                    </p:set>
                                    <p:animEffect transition="in" filter="diamond(in)">
                                      <p:cBhvr>
                                        <p:cTn id="17" dur="1000"/>
                                        <p:tgtEl>
                                          <p:spTgt spid="65540">
                                            <p:txEl>
                                              <p:pRg st="2" end="2"/>
                                            </p:txEl>
                                          </p:spTgt>
                                        </p:tgtEl>
                                      </p:cBhvr>
                                    </p:animEffect>
                                  </p:childTnLst>
                                </p:cTn>
                              </p:par>
                            </p:childTnLst>
                          </p:cTn>
                        </p:par>
                        <p:par>
                          <p:cTn id="18" fill="hold">
                            <p:stCondLst>
                              <p:cond delay="3000"/>
                            </p:stCondLst>
                            <p:childTnLst>
                              <p:par>
                                <p:cTn id="19" presetID="8" presetClass="entr" presetSubtype="16" fill="hold" grpId="0" nodeType="afterEffect">
                                  <p:stCondLst>
                                    <p:cond delay="0"/>
                                  </p:stCondLst>
                                  <p:childTnLst>
                                    <p:set>
                                      <p:cBhvr>
                                        <p:cTn id="20" dur="1" fill="hold">
                                          <p:stCondLst>
                                            <p:cond delay="0"/>
                                          </p:stCondLst>
                                        </p:cTn>
                                        <p:tgtEl>
                                          <p:spTgt spid="65540">
                                            <p:txEl>
                                              <p:pRg st="4" end="4"/>
                                            </p:txEl>
                                          </p:spTgt>
                                        </p:tgtEl>
                                        <p:attrNameLst>
                                          <p:attrName>style.visibility</p:attrName>
                                        </p:attrNameLst>
                                      </p:cBhvr>
                                      <p:to>
                                        <p:strVal val="visible"/>
                                      </p:to>
                                    </p:set>
                                    <p:animEffect transition="in" filter="diamond(in)">
                                      <p:cBhvr>
                                        <p:cTn id="21" dur="1000"/>
                                        <p:tgtEl>
                                          <p:spTgt spid="65540">
                                            <p:txEl>
                                              <p:pRg st="4" end="4"/>
                                            </p:txEl>
                                          </p:spTgt>
                                        </p:tgtEl>
                                      </p:cBhvr>
                                    </p:animEffect>
                                  </p:childTnLst>
                                </p:cTn>
                              </p:par>
                            </p:childTnLst>
                          </p:cTn>
                        </p:par>
                        <p:par>
                          <p:cTn id="22" fill="hold">
                            <p:stCondLst>
                              <p:cond delay="4000"/>
                            </p:stCondLst>
                            <p:childTnLst>
                              <p:par>
                                <p:cTn id="23" presetID="8" presetClass="entr" presetSubtype="16" fill="hold" grpId="0" nodeType="afterEffect">
                                  <p:stCondLst>
                                    <p:cond delay="0"/>
                                  </p:stCondLst>
                                  <p:childTnLst>
                                    <p:set>
                                      <p:cBhvr>
                                        <p:cTn id="24" dur="1" fill="hold">
                                          <p:stCondLst>
                                            <p:cond delay="0"/>
                                          </p:stCondLst>
                                        </p:cTn>
                                        <p:tgtEl>
                                          <p:spTgt spid="65540">
                                            <p:txEl>
                                              <p:pRg st="6" end="6"/>
                                            </p:txEl>
                                          </p:spTgt>
                                        </p:tgtEl>
                                        <p:attrNameLst>
                                          <p:attrName>style.visibility</p:attrName>
                                        </p:attrNameLst>
                                      </p:cBhvr>
                                      <p:to>
                                        <p:strVal val="visible"/>
                                      </p:to>
                                    </p:set>
                                    <p:animEffect transition="in" filter="diamond(in)">
                                      <p:cBhvr>
                                        <p:cTn id="25" dur="1000"/>
                                        <p:tgtEl>
                                          <p:spTgt spid="65540">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40"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5" name="Rectangle 3"/>
          <p:cNvSpPr>
            <a:spLocks noGrp="1" noChangeArrowheads="1"/>
          </p:cNvSpPr>
          <p:nvPr>
            <p:ph idx="1"/>
          </p:nvPr>
        </p:nvSpPr>
        <p:spPr/>
        <p:txBody>
          <a:bodyPr/>
          <a:lstStyle/>
          <a:p>
            <a:pPr algn="just" eaLnBrk="1" hangingPunct="1">
              <a:lnSpc>
                <a:spcPct val="80000"/>
              </a:lnSpc>
              <a:buClr>
                <a:srgbClr val="660033"/>
              </a:buClr>
              <a:buFontTx/>
              <a:buChar char="•"/>
            </a:pPr>
            <a:r>
              <a:rPr lang="es-ES" sz="2000" b="1" smtClean="0">
                <a:solidFill>
                  <a:srgbClr val="660033"/>
                </a:solidFill>
              </a:rPr>
              <a:t>Actividades:</a:t>
            </a:r>
            <a:r>
              <a:rPr lang="es-ES" sz="2000" smtClean="0"/>
              <a:t> El comercial se encarga de los pedidos. El proceso de pedido se realiza mediante la elaboración de un presupuesto, el cual es remitido al cliente de forma de cuando fuese devuelto aceptado, se procede a la satisfacción del mismo.</a:t>
            </a:r>
          </a:p>
          <a:p>
            <a:pPr algn="just" eaLnBrk="1" hangingPunct="1">
              <a:lnSpc>
                <a:spcPct val="80000"/>
              </a:lnSpc>
              <a:buClr>
                <a:srgbClr val="660033"/>
              </a:buClr>
              <a:buFontTx/>
              <a:buChar char="•"/>
            </a:pPr>
            <a:endParaRPr lang="es-ES" sz="2000" smtClean="0"/>
          </a:p>
          <a:p>
            <a:pPr algn="just" eaLnBrk="1" hangingPunct="1">
              <a:lnSpc>
                <a:spcPct val="80000"/>
              </a:lnSpc>
              <a:buClr>
                <a:srgbClr val="660033"/>
              </a:buClr>
              <a:buFontTx/>
              <a:buChar char="•"/>
            </a:pPr>
            <a:r>
              <a:rPr lang="es-ES" sz="2000" b="1" smtClean="0">
                <a:solidFill>
                  <a:srgbClr val="660033"/>
                </a:solidFill>
              </a:rPr>
              <a:t>Responsabilidades materiales:</a:t>
            </a:r>
            <a:r>
              <a:rPr lang="es-ES" sz="2000" smtClean="0"/>
              <a:t> El comercial, se encarga de realizar el presupuesto, teniendo en cuenta los costes posibles, y de la elaboración de los pedidos. No mantiene relaciones con proveedores de material.</a:t>
            </a:r>
          </a:p>
          <a:p>
            <a:pPr algn="just" eaLnBrk="1" hangingPunct="1">
              <a:lnSpc>
                <a:spcPct val="80000"/>
              </a:lnSpc>
              <a:buClr>
                <a:srgbClr val="660033"/>
              </a:buClr>
              <a:buFontTx/>
              <a:buChar char="•"/>
            </a:pPr>
            <a:endParaRPr lang="es-ES" sz="2000" smtClean="0"/>
          </a:p>
          <a:p>
            <a:pPr algn="just" eaLnBrk="1" hangingPunct="1">
              <a:lnSpc>
                <a:spcPct val="80000"/>
              </a:lnSpc>
              <a:buClr>
                <a:srgbClr val="660033"/>
              </a:buClr>
              <a:buFontTx/>
              <a:buChar char="•"/>
            </a:pPr>
            <a:r>
              <a:rPr lang="es-ES" sz="2000" b="1" smtClean="0">
                <a:solidFill>
                  <a:srgbClr val="660033"/>
                </a:solidFill>
              </a:rPr>
              <a:t>Relaciones internas y externas:</a:t>
            </a:r>
            <a:r>
              <a:rPr lang="es-ES" sz="2000" smtClean="0"/>
              <a:t> Internamente, se relaciona directamente con el Director Comercial. En caso de que sean decisiones relacionadas con la estrategia de la empresa, se dirigirá directamente a Gerencia. Externamente, sólo se relaciona con sus clientes.</a:t>
            </a:r>
            <a:endParaRPr lang="es-ES" sz="2000" b="1" smtClean="0"/>
          </a:p>
          <a:p>
            <a:pPr eaLnBrk="1" hangingPunct="1">
              <a:lnSpc>
                <a:spcPct val="80000"/>
              </a:lnSpc>
              <a:buClr>
                <a:srgbClr val="660033"/>
              </a:buClr>
              <a:buFontTx/>
              <a:buChar char="•"/>
            </a:pPr>
            <a:endParaRPr lang="es-ES" sz="2000" smtClean="0"/>
          </a:p>
        </p:txBody>
      </p:sp>
      <p:sp>
        <p:nvSpPr>
          <p:cNvPr id="6" name="11 Marcador de pie de página"/>
          <p:cNvSpPr txBox="1">
            <a:spLocks/>
          </p:cNvSpPr>
          <p:nvPr/>
        </p:nvSpPr>
        <p:spPr>
          <a:xfrm>
            <a:off x="7500938" y="6215063"/>
            <a:ext cx="1357312" cy="293687"/>
          </a:xfrm>
          <a:prstGeom prst="rect">
            <a:avLst/>
          </a:prstGeom>
        </p:spPr>
        <p:txBody>
          <a:bodyPr lIns="0" tIns="0" rIns="0" bIns="0" anchor="b"/>
          <a:lstStyle/>
          <a:p>
            <a:pPr>
              <a:defRPr/>
            </a:pPr>
            <a:r>
              <a:rPr lang="es-ES" sz="1200" b="1">
                <a:solidFill>
                  <a:schemeClr val="accent2">
                    <a:lumMod val="75000"/>
                  </a:schemeClr>
                </a:solidFill>
                <a:latin typeface="+mn-lt"/>
              </a:rPr>
              <a:t>DIGITAL ASUS S.L</a:t>
            </a:r>
            <a:r>
              <a:rPr lang="es-ES" sz="1200">
                <a:solidFill>
                  <a:schemeClr val="tx2">
                    <a:shade val="90000"/>
                  </a:schemeClr>
                </a:solidFill>
              </a:rPr>
              <a:t>.</a:t>
            </a:r>
            <a:endParaRPr lang="es-ES" sz="1200" dirty="0">
              <a:solidFill>
                <a:schemeClr val="tx2">
                  <a:shade val="90000"/>
                </a:schemeClr>
              </a:solidFill>
            </a:endParaRPr>
          </a:p>
        </p:txBody>
      </p:sp>
      <p:sp>
        <p:nvSpPr>
          <p:cNvPr id="7" name="6 Marcador de número de diapositiva"/>
          <p:cNvSpPr>
            <a:spLocks noGrp="1"/>
          </p:cNvSpPr>
          <p:nvPr>
            <p:ph type="sldNum" sz="quarter" idx="12"/>
          </p:nvPr>
        </p:nvSpPr>
        <p:spPr/>
        <p:txBody>
          <a:bodyPr/>
          <a:lstStyle/>
          <a:p>
            <a:pPr>
              <a:defRPr/>
            </a:pPr>
            <a:fld id="{7D561C28-BB75-4060-8FB0-14AF00A9FB9C}" type="slidenum">
              <a:rPr lang="es-ES"/>
              <a:pPr>
                <a:defRPr/>
              </a:pPr>
              <a:t>12</a:t>
            </a:fld>
            <a:endParaRPr lang="es-ES"/>
          </a:p>
        </p:txBody>
      </p:sp>
      <p:sp>
        <p:nvSpPr>
          <p:cNvPr id="65539" name="Rectangle 3"/>
          <p:cNvSpPr>
            <a:spLocks noChangeArrowheads="1"/>
          </p:cNvSpPr>
          <p:nvPr/>
        </p:nvSpPr>
        <p:spPr bwMode="auto">
          <a:xfrm>
            <a:off x="468313" y="908050"/>
            <a:ext cx="8229600" cy="650875"/>
          </a:xfrm>
          <a:prstGeom prst="rect">
            <a:avLst/>
          </a:prstGeom>
          <a:noFill/>
          <a:ln w="9525">
            <a:noFill/>
            <a:miter lim="800000"/>
            <a:headEnd/>
            <a:tailEnd/>
          </a:ln>
        </p:spPr>
        <p:txBody>
          <a:bodyPr lIns="0" rIns="0" bIns="0" anchor="b"/>
          <a:lstStyle/>
          <a:p>
            <a:pPr algn="ctr"/>
            <a:r>
              <a:rPr lang="es-ES" sz="4000" b="1">
                <a:solidFill>
                  <a:srgbClr val="FFA143"/>
                </a:solidFill>
                <a:latin typeface="Calibri" pitchFamily="34" charset="0"/>
              </a:rPr>
              <a:t>5a. DESCRIPCIÓN DE PUESTOS</a:t>
            </a:r>
          </a:p>
        </p:txBody>
      </p:sp>
    </p:spTree>
  </p:cSld>
  <p:clrMapOvr>
    <a:masterClrMapping/>
  </p:clrMapOvr>
  <p:transition spd="med" advClick="0">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grpId="0" nodeType="afterEffect">
                                  <p:stCondLst>
                                    <p:cond delay="0"/>
                                  </p:stCondLst>
                                  <p:childTnLst>
                                    <p:set>
                                      <p:cBhvr>
                                        <p:cTn id="6" dur="1" fill="hold">
                                          <p:stCondLst>
                                            <p:cond delay="0"/>
                                          </p:stCondLst>
                                        </p:cTn>
                                        <p:tgtEl>
                                          <p:spTgt spid="95235">
                                            <p:txEl>
                                              <p:pRg st="0" end="0"/>
                                            </p:txEl>
                                          </p:spTgt>
                                        </p:tgtEl>
                                        <p:attrNameLst>
                                          <p:attrName>style.visibility</p:attrName>
                                        </p:attrNameLst>
                                      </p:cBhvr>
                                      <p:to>
                                        <p:strVal val="visible"/>
                                      </p:to>
                                    </p:set>
                                    <p:animEffect transition="in" filter="diamond(out)">
                                      <p:cBhvr>
                                        <p:cTn id="7" dur="1000"/>
                                        <p:tgtEl>
                                          <p:spTgt spid="95235">
                                            <p:txEl>
                                              <p:pRg st="0" end="0"/>
                                            </p:txEl>
                                          </p:spTgt>
                                        </p:tgtEl>
                                      </p:cBhvr>
                                    </p:animEffect>
                                  </p:childTnLst>
                                </p:cTn>
                              </p:par>
                            </p:childTnLst>
                          </p:cTn>
                        </p:par>
                        <p:par>
                          <p:cTn id="8" fill="hold">
                            <p:stCondLst>
                              <p:cond delay="1000"/>
                            </p:stCondLst>
                            <p:childTnLst>
                              <p:par>
                                <p:cTn id="9" presetID="8" presetClass="entr" presetSubtype="32" fill="hold" grpId="0" nodeType="afterEffect">
                                  <p:stCondLst>
                                    <p:cond delay="0"/>
                                  </p:stCondLst>
                                  <p:childTnLst>
                                    <p:set>
                                      <p:cBhvr>
                                        <p:cTn id="10" dur="1" fill="hold">
                                          <p:stCondLst>
                                            <p:cond delay="0"/>
                                          </p:stCondLst>
                                        </p:cTn>
                                        <p:tgtEl>
                                          <p:spTgt spid="95235">
                                            <p:txEl>
                                              <p:pRg st="2" end="2"/>
                                            </p:txEl>
                                          </p:spTgt>
                                        </p:tgtEl>
                                        <p:attrNameLst>
                                          <p:attrName>style.visibility</p:attrName>
                                        </p:attrNameLst>
                                      </p:cBhvr>
                                      <p:to>
                                        <p:strVal val="visible"/>
                                      </p:to>
                                    </p:set>
                                    <p:animEffect transition="in" filter="diamond(out)">
                                      <p:cBhvr>
                                        <p:cTn id="11" dur="1000"/>
                                        <p:tgtEl>
                                          <p:spTgt spid="95235">
                                            <p:txEl>
                                              <p:pRg st="2" end="2"/>
                                            </p:txEl>
                                          </p:spTgt>
                                        </p:tgtEl>
                                      </p:cBhvr>
                                    </p:animEffect>
                                  </p:childTnLst>
                                </p:cTn>
                              </p:par>
                            </p:childTnLst>
                          </p:cTn>
                        </p:par>
                        <p:par>
                          <p:cTn id="12" fill="hold">
                            <p:stCondLst>
                              <p:cond delay="2000"/>
                            </p:stCondLst>
                            <p:childTnLst>
                              <p:par>
                                <p:cTn id="13" presetID="8" presetClass="entr" presetSubtype="32" fill="hold" grpId="0" nodeType="afterEffect">
                                  <p:stCondLst>
                                    <p:cond delay="0"/>
                                  </p:stCondLst>
                                  <p:childTnLst>
                                    <p:set>
                                      <p:cBhvr>
                                        <p:cTn id="14" dur="1" fill="hold">
                                          <p:stCondLst>
                                            <p:cond delay="0"/>
                                          </p:stCondLst>
                                        </p:cTn>
                                        <p:tgtEl>
                                          <p:spTgt spid="95235">
                                            <p:txEl>
                                              <p:pRg st="4" end="4"/>
                                            </p:txEl>
                                          </p:spTgt>
                                        </p:tgtEl>
                                        <p:attrNameLst>
                                          <p:attrName>style.visibility</p:attrName>
                                        </p:attrNameLst>
                                      </p:cBhvr>
                                      <p:to>
                                        <p:strVal val="visible"/>
                                      </p:to>
                                    </p:set>
                                    <p:animEffect transition="in" filter="diamond(out)">
                                      <p:cBhvr>
                                        <p:cTn id="15" dur="1000"/>
                                        <p:tgtEl>
                                          <p:spTgt spid="95235">
                                            <p:txEl>
                                              <p:pRg st="4" end="4"/>
                                            </p:txEl>
                                          </p:spTgt>
                                        </p:tgtEl>
                                      </p:cBhvr>
                                    </p:animEffect>
                                  </p:childTnLst>
                                </p:cTn>
                              </p:par>
                            </p:childTnLst>
                          </p:cTn>
                        </p:par>
                        <p:par>
                          <p:cTn id="16" fill="hold">
                            <p:stCondLst>
                              <p:cond delay="3000"/>
                            </p:stCondLst>
                            <p:childTnLst>
                              <p:par>
                                <p:cTn id="17" presetID="55" presetClass="entr" presetSubtype="0" fill="hold" nodeType="afterEffect">
                                  <p:stCondLst>
                                    <p:cond delay="0"/>
                                  </p:stCondLst>
                                  <p:childTnLst>
                                    <p:set>
                                      <p:cBhvr>
                                        <p:cTn id="18" dur="1" fill="hold">
                                          <p:stCondLst>
                                            <p:cond delay="0"/>
                                          </p:stCondLst>
                                        </p:cTn>
                                        <p:tgtEl>
                                          <p:spTgt spid="65539"/>
                                        </p:tgtEl>
                                        <p:attrNameLst>
                                          <p:attrName>style.visibility</p:attrName>
                                        </p:attrNameLst>
                                      </p:cBhvr>
                                      <p:to>
                                        <p:strVal val="visible"/>
                                      </p:to>
                                    </p:set>
                                    <p:anim calcmode="lin" valueType="num">
                                      <p:cBhvr>
                                        <p:cTn id="19" dur="1000" fill="hold"/>
                                        <p:tgtEl>
                                          <p:spTgt spid="65539"/>
                                        </p:tgtEl>
                                        <p:attrNameLst>
                                          <p:attrName>ppt_w</p:attrName>
                                        </p:attrNameLst>
                                      </p:cBhvr>
                                      <p:tavLst>
                                        <p:tav tm="0">
                                          <p:val>
                                            <p:strVal val="#ppt_w*0.70"/>
                                          </p:val>
                                        </p:tav>
                                        <p:tav tm="100000">
                                          <p:val>
                                            <p:strVal val="#ppt_w"/>
                                          </p:val>
                                        </p:tav>
                                      </p:tavLst>
                                    </p:anim>
                                    <p:anim calcmode="lin" valueType="num">
                                      <p:cBhvr>
                                        <p:cTn id="20" dur="1000" fill="hold"/>
                                        <p:tgtEl>
                                          <p:spTgt spid="65539"/>
                                        </p:tgtEl>
                                        <p:attrNameLst>
                                          <p:attrName>ppt_h</p:attrName>
                                        </p:attrNameLst>
                                      </p:cBhvr>
                                      <p:tavLst>
                                        <p:tav tm="0">
                                          <p:val>
                                            <p:strVal val="#ppt_h"/>
                                          </p:val>
                                        </p:tav>
                                        <p:tav tm="100000">
                                          <p:val>
                                            <p:strVal val="#ppt_h"/>
                                          </p:val>
                                        </p:tav>
                                      </p:tavLst>
                                    </p:anim>
                                    <p:animEffect transition="in" filter="fade">
                                      <p:cBhvr>
                                        <p:cTn id="21" dur="1000"/>
                                        <p:tgtEl>
                                          <p:spTgt spid="655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235"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idx="1"/>
          </p:nvPr>
        </p:nvSpPr>
        <p:spPr>
          <a:xfrm>
            <a:off x="538163" y="1984375"/>
            <a:ext cx="7989887" cy="4070350"/>
          </a:xfrm>
        </p:spPr>
        <p:txBody>
          <a:bodyPr/>
          <a:lstStyle/>
          <a:p>
            <a:pPr algn="just" eaLnBrk="1" hangingPunct="1">
              <a:lnSpc>
                <a:spcPct val="80000"/>
              </a:lnSpc>
              <a:buClr>
                <a:srgbClr val="660033"/>
              </a:buClr>
              <a:buFontTx/>
              <a:buChar char="•"/>
            </a:pPr>
            <a:r>
              <a:rPr lang="es-ES" sz="2000" b="1" smtClean="0">
                <a:solidFill>
                  <a:srgbClr val="660033"/>
                </a:solidFill>
              </a:rPr>
              <a:t>Título del puesto:</a:t>
            </a:r>
            <a:r>
              <a:rPr lang="es-ES" sz="2000" smtClean="0"/>
              <a:t> Subordinado de fabricación.</a:t>
            </a:r>
          </a:p>
          <a:p>
            <a:pPr algn="just" eaLnBrk="1" hangingPunct="1">
              <a:lnSpc>
                <a:spcPct val="80000"/>
              </a:lnSpc>
              <a:buClr>
                <a:srgbClr val="660033"/>
              </a:buClr>
              <a:buFontTx/>
              <a:buChar char="•"/>
            </a:pPr>
            <a:endParaRPr lang="es-ES" sz="2000" smtClean="0"/>
          </a:p>
          <a:p>
            <a:pPr algn="just" eaLnBrk="1" hangingPunct="1">
              <a:lnSpc>
                <a:spcPct val="80000"/>
              </a:lnSpc>
              <a:buClr>
                <a:srgbClr val="660033"/>
              </a:buClr>
              <a:buFontTx/>
              <a:buChar char="•"/>
            </a:pPr>
            <a:r>
              <a:rPr lang="es-ES" sz="2000" b="1" smtClean="0">
                <a:solidFill>
                  <a:srgbClr val="660033"/>
                </a:solidFill>
              </a:rPr>
              <a:t>Responsabilidad personal ante:</a:t>
            </a:r>
            <a:r>
              <a:rPr lang="es-ES" sz="2000" b="1" smtClean="0"/>
              <a:t> </a:t>
            </a:r>
            <a:r>
              <a:rPr lang="es-ES" sz="2000" smtClean="0"/>
              <a:t>Depende jerárquicamente del director de fabricación. </a:t>
            </a:r>
          </a:p>
          <a:p>
            <a:pPr algn="just" eaLnBrk="1" hangingPunct="1">
              <a:lnSpc>
                <a:spcPct val="80000"/>
              </a:lnSpc>
              <a:buClr>
                <a:srgbClr val="660033"/>
              </a:buClr>
              <a:buFontTx/>
              <a:buChar char="•"/>
            </a:pPr>
            <a:endParaRPr lang="es-ES" sz="2000" smtClean="0"/>
          </a:p>
          <a:p>
            <a:pPr algn="just" eaLnBrk="1" hangingPunct="1">
              <a:lnSpc>
                <a:spcPct val="80000"/>
              </a:lnSpc>
              <a:buClr>
                <a:srgbClr val="660033"/>
              </a:buClr>
              <a:buFontTx/>
              <a:buChar char="•"/>
            </a:pPr>
            <a:r>
              <a:rPr lang="es-ES" sz="2000" b="1" smtClean="0">
                <a:solidFill>
                  <a:srgbClr val="660033"/>
                </a:solidFill>
              </a:rPr>
              <a:t>Unidades directamente subordinadas:</a:t>
            </a:r>
            <a:r>
              <a:rPr lang="es-ES" sz="2000" b="1" smtClean="0"/>
              <a:t> </a:t>
            </a:r>
            <a:r>
              <a:rPr lang="es-ES" sz="2000" smtClean="0"/>
              <a:t>No dispone de subordinados.</a:t>
            </a:r>
          </a:p>
          <a:p>
            <a:pPr algn="just" eaLnBrk="1" hangingPunct="1">
              <a:lnSpc>
                <a:spcPct val="80000"/>
              </a:lnSpc>
              <a:buClr>
                <a:srgbClr val="660033"/>
              </a:buClr>
              <a:buFontTx/>
              <a:buChar char="•"/>
            </a:pPr>
            <a:endParaRPr lang="es-ES" sz="2000" smtClean="0"/>
          </a:p>
          <a:p>
            <a:pPr algn="just" eaLnBrk="1" hangingPunct="1">
              <a:lnSpc>
                <a:spcPct val="80000"/>
              </a:lnSpc>
              <a:buClr>
                <a:srgbClr val="660033"/>
              </a:buClr>
              <a:buFontTx/>
              <a:buChar char="•"/>
            </a:pPr>
            <a:r>
              <a:rPr lang="es-ES" sz="2000" b="1" smtClean="0">
                <a:solidFill>
                  <a:srgbClr val="660033"/>
                </a:solidFill>
              </a:rPr>
              <a:t>Función específica:</a:t>
            </a:r>
            <a:r>
              <a:rPr lang="es-ES" sz="2000" smtClean="0"/>
              <a:t> Su actividad se centra en el proceso de fabricación del producto final (Maquetación del diseño, impresión de prueba, impresión final, manipulado y montaje del output y preparación para el cliente)</a:t>
            </a:r>
          </a:p>
        </p:txBody>
      </p:sp>
      <p:sp>
        <p:nvSpPr>
          <p:cNvPr id="6" name="11 Marcador de pie de página"/>
          <p:cNvSpPr txBox="1">
            <a:spLocks/>
          </p:cNvSpPr>
          <p:nvPr/>
        </p:nvSpPr>
        <p:spPr>
          <a:xfrm>
            <a:off x="7500938" y="6215063"/>
            <a:ext cx="1357312" cy="293687"/>
          </a:xfrm>
          <a:prstGeom prst="rect">
            <a:avLst/>
          </a:prstGeom>
        </p:spPr>
        <p:txBody>
          <a:bodyPr lIns="0" tIns="0" rIns="0" bIns="0" anchor="b"/>
          <a:lstStyle/>
          <a:p>
            <a:pPr>
              <a:defRPr/>
            </a:pPr>
            <a:r>
              <a:rPr lang="es-ES" sz="1200" b="1">
                <a:solidFill>
                  <a:schemeClr val="accent2">
                    <a:lumMod val="75000"/>
                  </a:schemeClr>
                </a:solidFill>
                <a:latin typeface="+mn-lt"/>
              </a:rPr>
              <a:t>DIGITAL ASUS S.L</a:t>
            </a:r>
            <a:r>
              <a:rPr lang="es-ES" sz="1200">
                <a:solidFill>
                  <a:schemeClr val="tx2">
                    <a:shade val="90000"/>
                  </a:schemeClr>
                </a:solidFill>
              </a:rPr>
              <a:t>.</a:t>
            </a:r>
            <a:endParaRPr lang="es-ES" sz="1200" dirty="0">
              <a:solidFill>
                <a:schemeClr val="tx2">
                  <a:shade val="90000"/>
                </a:schemeClr>
              </a:solidFill>
            </a:endParaRPr>
          </a:p>
        </p:txBody>
      </p:sp>
      <p:sp>
        <p:nvSpPr>
          <p:cNvPr id="7" name="6 Marcador de número de diapositiva"/>
          <p:cNvSpPr>
            <a:spLocks noGrp="1"/>
          </p:cNvSpPr>
          <p:nvPr>
            <p:ph type="sldNum" sz="quarter" idx="12"/>
          </p:nvPr>
        </p:nvSpPr>
        <p:spPr/>
        <p:txBody>
          <a:bodyPr/>
          <a:lstStyle/>
          <a:p>
            <a:pPr>
              <a:defRPr/>
            </a:pPr>
            <a:fld id="{FF956484-DE5B-443B-803A-579C6ACA28DE}" type="slidenum">
              <a:rPr lang="es-ES"/>
              <a:pPr>
                <a:defRPr/>
              </a:pPr>
              <a:t>13</a:t>
            </a:fld>
            <a:endParaRPr lang="es-ES"/>
          </a:p>
        </p:txBody>
      </p:sp>
      <p:sp>
        <p:nvSpPr>
          <p:cNvPr id="65539" name="Rectangle 3"/>
          <p:cNvSpPr>
            <a:spLocks noChangeArrowheads="1"/>
          </p:cNvSpPr>
          <p:nvPr/>
        </p:nvSpPr>
        <p:spPr bwMode="auto">
          <a:xfrm>
            <a:off x="468313" y="908050"/>
            <a:ext cx="8229600" cy="650875"/>
          </a:xfrm>
          <a:prstGeom prst="rect">
            <a:avLst/>
          </a:prstGeom>
          <a:noFill/>
          <a:ln w="9525">
            <a:noFill/>
            <a:miter lim="800000"/>
            <a:headEnd/>
            <a:tailEnd/>
          </a:ln>
        </p:spPr>
        <p:txBody>
          <a:bodyPr lIns="0" rIns="0" bIns="0" anchor="b"/>
          <a:lstStyle/>
          <a:p>
            <a:pPr algn="ctr"/>
            <a:r>
              <a:rPr lang="es-ES" sz="4000" b="1">
                <a:solidFill>
                  <a:srgbClr val="FFA143"/>
                </a:solidFill>
                <a:latin typeface="Calibri" pitchFamily="34" charset="0"/>
              </a:rPr>
              <a:t>5b. DESCRIPCIÓN DE PUESTOS</a:t>
            </a:r>
          </a:p>
        </p:txBody>
      </p:sp>
    </p:spTree>
  </p:cSld>
  <p:clrMapOvr>
    <a:masterClrMapping/>
  </p:clrMapOvr>
  <p:transition spd="med" advClick="0">
    <p:pull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animEffect transition="in" filter="diamond(in)">
                                      <p:cBhvr>
                                        <p:cTn id="7" dur="1000"/>
                                        <p:tgtEl>
                                          <p:spTgt spid="30723">
                                            <p:txEl>
                                              <p:pRg st="0" end="0"/>
                                            </p:txEl>
                                          </p:spTgt>
                                        </p:tgtEl>
                                      </p:cBhvr>
                                    </p:animEffect>
                                  </p:childTnLst>
                                </p:cTn>
                              </p:par>
                            </p:childTnLst>
                          </p:cTn>
                        </p:par>
                        <p:par>
                          <p:cTn id="8" fill="hold">
                            <p:stCondLst>
                              <p:cond delay="1000"/>
                            </p:stCondLst>
                            <p:childTnLst>
                              <p:par>
                                <p:cTn id="9" presetID="8" presetClass="entr" presetSubtype="16" fill="hold" grpId="0" nodeType="afterEffect">
                                  <p:stCondLst>
                                    <p:cond delay="0"/>
                                  </p:stCondLst>
                                  <p:childTnLst>
                                    <p:set>
                                      <p:cBhvr>
                                        <p:cTn id="10" dur="1" fill="hold">
                                          <p:stCondLst>
                                            <p:cond delay="0"/>
                                          </p:stCondLst>
                                        </p:cTn>
                                        <p:tgtEl>
                                          <p:spTgt spid="30723">
                                            <p:txEl>
                                              <p:pRg st="2" end="2"/>
                                            </p:txEl>
                                          </p:spTgt>
                                        </p:tgtEl>
                                        <p:attrNameLst>
                                          <p:attrName>style.visibility</p:attrName>
                                        </p:attrNameLst>
                                      </p:cBhvr>
                                      <p:to>
                                        <p:strVal val="visible"/>
                                      </p:to>
                                    </p:set>
                                    <p:animEffect transition="in" filter="diamond(in)">
                                      <p:cBhvr>
                                        <p:cTn id="11" dur="1000"/>
                                        <p:tgtEl>
                                          <p:spTgt spid="30723">
                                            <p:txEl>
                                              <p:pRg st="2" end="2"/>
                                            </p:txEl>
                                          </p:spTgt>
                                        </p:tgtEl>
                                      </p:cBhvr>
                                    </p:animEffect>
                                  </p:childTnLst>
                                </p:cTn>
                              </p:par>
                            </p:childTnLst>
                          </p:cTn>
                        </p:par>
                        <p:par>
                          <p:cTn id="12" fill="hold">
                            <p:stCondLst>
                              <p:cond delay="2000"/>
                            </p:stCondLst>
                            <p:childTnLst>
                              <p:par>
                                <p:cTn id="13" presetID="8" presetClass="entr" presetSubtype="16" fill="hold" grpId="0" nodeType="afterEffect">
                                  <p:stCondLst>
                                    <p:cond delay="0"/>
                                  </p:stCondLst>
                                  <p:childTnLst>
                                    <p:set>
                                      <p:cBhvr>
                                        <p:cTn id="14" dur="1" fill="hold">
                                          <p:stCondLst>
                                            <p:cond delay="0"/>
                                          </p:stCondLst>
                                        </p:cTn>
                                        <p:tgtEl>
                                          <p:spTgt spid="30723">
                                            <p:txEl>
                                              <p:pRg st="4" end="4"/>
                                            </p:txEl>
                                          </p:spTgt>
                                        </p:tgtEl>
                                        <p:attrNameLst>
                                          <p:attrName>style.visibility</p:attrName>
                                        </p:attrNameLst>
                                      </p:cBhvr>
                                      <p:to>
                                        <p:strVal val="visible"/>
                                      </p:to>
                                    </p:set>
                                    <p:animEffect transition="in" filter="diamond(in)">
                                      <p:cBhvr>
                                        <p:cTn id="15" dur="1000"/>
                                        <p:tgtEl>
                                          <p:spTgt spid="30723">
                                            <p:txEl>
                                              <p:pRg st="4" end="4"/>
                                            </p:txEl>
                                          </p:spTgt>
                                        </p:tgtEl>
                                      </p:cBhvr>
                                    </p:animEffect>
                                  </p:childTnLst>
                                </p:cTn>
                              </p:par>
                            </p:childTnLst>
                          </p:cTn>
                        </p:par>
                        <p:par>
                          <p:cTn id="16" fill="hold">
                            <p:stCondLst>
                              <p:cond delay="3000"/>
                            </p:stCondLst>
                            <p:childTnLst>
                              <p:par>
                                <p:cTn id="17" presetID="8" presetClass="entr" presetSubtype="16" fill="hold" grpId="0" nodeType="afterEffect">
                                  <p:stCondLst>
                                    <p:cond delay="0"/>
                                  </p:stCondLst>
                                  <p:childTnLst>
                                    <p:set>
                                      <p:cBhvr>
                                        <p:cTn id="18" dur="1" fill="hold">
                                          <p:stCondLst>
                                            <p:cond delay="0"/>
                                          </p:stCondLst>
                                        </p:cTn>
                                        <p:tgtEl>
                                          <p:spTgt spid="30723">
                                            <p:txEl>
                                              <p:pRg st="6" end="6"/>
                                            </p:txEl>
                                          </p:spTgt>
                                        </p:tgtEl>
                                        <p:attrNameLst>
                                          <p:attrName>style.visibility</p:attrName>
                                        </p:attrNameLst>
                                      </p:cBhvr>
                                      <p:to>
                                        <p:strVal val="visible"/>
                                      </p:to>
                                    </p:set>
                                    <p:animEffect transition="in" filter="diamond(in)">
                                      <p:cBhvr>
                                        <p:cTn id="19" dur="1000"/>
                                        <p:tgtEl>
                                          <p:spTgt spid="30723">
                                            <p:txEl>
                                              <p:pRg st="6" end="6"/>
                                            </p:txEl>
                                          </p:spTgt>
                                        </p:tgtEl>
                                      </p:cBhvr>
                                    </p:animEffect>
                                  </p:childTnLst>
                                </p:cTn>
                              </p:par>
                            </p:childTnLst>
                          </p:cTn>
                        </p:par>
                        <p:par>
                          <p:cTn id="20" fill="hold">
                            <p:stCondLst>
                              <p:cond delay="4000"/>
                            </p:stCondLst>
                            <p:childTnLst>
                              <p:par>
                                <p:cTn id="21" presetID="55" presetClass="entr" presetSubtype="0" fill="hold" nodeType="afterEffect">
                                  <p:stCondLst>
                                    <p:cond delay="0"/>
                                  </p:stCondLst>
                                  <p:childTnLst>
                                    <p:set>
                                      <p:cBhvr>
                                        <p:cTn id="22" dur="1" fill="hold">
                                          <p:stCondLst>
                                            <p:cond delay="0"/>
                                          </p:stCondLst>
                                        </p:cTn>
                                        <p:tgtEl>
                                          <p:spTgt spid="65539"/>
                                        </p:tgtEl>
                                        <p:attrNameLst>
                                          <p:attrName>style.visibility</p:attrName>
                                        </p:attrNameLst>
                                      </p:cBhvr>
                                      <p:to>
                                        <p:strVal val="visible"/>
                                      </p:to>
                                    </p:set>
                                    <p:anim calcmode="lin" valueType="num">
                                      <p:cBhvr>
                                        <p:cTn id="23" dur="1000" fill="hold"/>
                                        <p:tgtEl>
                                          <p:spTgt spid="65539"/>
                                        </p:tgtEl>
                                        <p:attrNameLst>
                                          <p:attrName>ppt_w</p:attrName>
                                        </p:attrNameLst>
                                      </p:cBhvr>
                                      <p:tavLst>
                                        <p:tav tm="0">
                                          <p:val>
                                            <p:strVal val="#ppt_w*0.70"/>
                                          </p:val>
                                        </p:tav>
                                        <p:tav tm="100000">
                                          <p:val>
                                            <p:strVal val="#ppt_w"/>
                                          </p:val>
                                        </p:tav>
                                      </p:tavLst>
                                    </p:anim>
                                    <p:anim calcmode="lin" valueType="num">
                                      <p:cBhvr>
                                        <p:cTn id="24" dur="1000" fill="hold"/>
                                        <p:tgtEl>
                                          <p:spTgt spid="65539"/>
                                        </p:tgtEl>
                                        <p:attrNameLst>
                                          <p:attrName>ppt_h</p:attrName>
                                        </p:attrNameLst>
                                      </p:cBhvr>
                                      <p:tavLst>
                                        <p:tav tm="0">
                                          <p:val>
                                            <p:strVal val="#ppt_h"/>
                                          </p:val>
                                        </p:tav>
                                        <p:tav tm="100000">
                                          <p:val>
                                            <p:strVal val="#ppt_h"/>
                                          </p:val>
                                        </p:tav>
                                      </p:tavLst>
                                    </p:anim>
                                    <p:animEffect transition="in" filter="fade">
                                      <p:cBhvr>
                                        <p:cTn id="25" dur="1000"/>
                                        <p:tgtEl>
                                          <p:spTgt spid="655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3" name="Rectangle 3"/>
          <p:cNvSpPr>
            <a:spLocks noGrp="1" noChangeArrowheads="1"/>
          </p:cNvSpPr>
          <p:nvPr>
            <p:ph idx="1"/>
          </p:nvPr>
        </p:nvSpPr>
        <p:spPr/>
        <p:txBody>
          <a:bodyPr/>
          <a:lstStyle/>
          <a:p>
            <a:pPr algn="just" eaLnBrk="1" hangingPunct="1">
              <a:lnSpc>
                <a:spcPct val="90000"/>
              </a:lnSpc>
              <a:buClr>
                <a:srgbClr val="660033"/>
              </a:buClr>
              <a:buFontTx/>
              <a:buChar char="•"/>
            </a:pPr>
            <a:r>
              <a:rPr lang="es-ES" sz="2000" b="1" smtClean="0">
                <a:solidFill>
                  <a:srgbClr val="660033"/>
                </a:solidFill>
              </a:rPr>
              <a:t>Actividades:</a:t>
            </a:r>
            <a:r>
              <a:rPr lang="es-ES" sz="2000" b="1" smtClean="0"/>
              <a:t> </a:t>
            </a:r>
            <a:r>
              <a:rPr lang="es-ES" sz="2000" smtClean="0"/>
              <a:t>Montaje del diseño por ordenador a imprimir incluyendo la decisión del material a utilizar, impresión de una prueba para verificar que es correcto, impresión de los ejemplares demandados, montaje manual del diseño ya impreso y empaquetado que será recogido por el cliente.  Se encargan de responder en medidas y dimensiones al pedido del cliente.</a:t>
            </a:r>
          </a:p>
          <a:p>
            <a:pPr algn="just" eaLnBrk="1" hangingPunct="1">
              <a:lnSpc>
                <a:spcPct val="90000"/>
              </a:lnSpc>
              <a:buClr>
                <a:srgbClr val="660033"/>
              </a:buClr>
              <a:buFontTx/>
              <a:buChar char="•"/>
            </a:pPr>
            <a:endParaRPr lang="es-ES" sz="2000" smtClean="0"/>
          </a:p>
          <a:p>
            <a:pPr algn="just" eaLnBrk="1" hangingPunct="1">
              <a:lnSpc>
                <a:spcPct val="90000"/>
              </a:lnSpc>
              <a:buClr>
                <a:srgbClr val="660033"/>
              </a:buClr>
              <a:buFontTx/>
              <a:buChar char="•"/>
            </a:pPr>
            <a:r>
              <a:rPr lang="es-ES" sz="2000" b="1" smtClean="0">
                <a:solidFill>
                  <a:srgbClr val="660033"/>
                </a:solidFill>
              </a:rPr>
              <a:t>Responsabilidades materiales:</a:t>
            </a:r>
            <a:r>
              <a:rPr lang="es-ES" sz="2000" smtClean="0"/>
              <a:t> Es responsable de que el producto esté terminado a tiempo para que pueda continuar en el proceso productivo.</a:t>
            </a:r>
          </a:p>
          <a:p>
            <a:pPr algn="just" eaLnBrk="1" hangingPunct="1">
              <a:lnSpc>
                <a:spcPct val="90000"/>
              </a:lnSpc>
              <a:buClr>
                <a:srgbClr val="660033"/>
              </a:buClr>
              <a:buFontTx/>
              <a:buChar char="•"/>
            </a:pPr>
            <a:endParaRPr lang="es-ES" sz="2000" smtClean="0"/>
          </a:p>
          <a:p>
            <a:pPr algn="just" eaLnBrk="1" hangingPunct="1">
              <a:lnSpc>
                <a:spcPct val="90000"/>
              </a:lnSpc>
              <a:buClr>
                <a:srgbClr val="660033"/>
              </a:buClr>
              <a:buFontTx/>
              <a:buChar char="•"/>
            </a:pPr>
            <a:r>
              <a:rPr lang="es-ES" sz="2000" b="1" smtClean="0">
                <a:solidFill>
                  <a:srgbClr val="660033"/>
                </a:solidFill>
              </a:rPr>
              <a:t>Relaciones internas y externas:</a:t>
            </a:r>
            <a:r>
              <a:rPr lang="es-ES" sz="2000" smtClean="0"/>
              <a:t> Internamente, mantiene relaciones con el director de fabricación. Externamente no mantiene ninguna relación.</a:t>
            </a:r>
            <a:endParaRPr lang="es-ES" sz="2000" b="1" smtClean="0"/>
          </a:p>
          <a:p>
            <a:pPr eaLnBrk="1" hangingPunct="1">
              <a:lnSpc>
                <a:spcPct val="90000"/>
              </a:lnSpc>
              <a:buClr>
                <a:srgbClr val="660033"/>
              </a:buClr>
              <a:buFontTx/>
              <a:buChar char="•"/>
            </a:pPr>
            <a:endParaRPr lang="es-ES" sz="2000" smtClean="0"/>
          </a:p>
        </p:txBody>
      </p:sp>
      <p:sp>
        <p:nvSpPr>
          <p:cNvPr id="6" name="11 Marcador de pie de página"/>
          <p:cNvSpPr txBox="1">
            <a:spLocks/>
          </p:cNvSpPr>
          <p:nvPr/>
        </p:nvSpPr>
        <p:spPr>
          <a:xfrm>
            <a:off x="7500938" y="6215063"/>
            <a:ext cx="1357312" cy="293687"/>
          </a:xfrm>
          <a:prstGeom prst="rect">
            <a:avLst/>
          </a:prstGeom>
        </p:spPr>
        <p:txBody>
          <a:bodyPr lIns="0" tIns="0" rIns="0" bIns="0" anchor="b"/>
          <a:lstStyle/>
          <a:p>
            <a:pPr>
              <a:defRPr/>
            </a:pPr>
            <a:r>
              <a:rPr lang="es-ES" sz="1200" b="1">
                <a:solidFill>
                  <a:schemeClr val="accent2">
                    <a:lumMod val="75000"/>
                  </a:schemeClr>
                </a:solidFill>
                <a:latin typeface="+mn-lt"/>
              </a:rPr>
              <a:t>DIGITAL ASUS S.L</a:t>
            </a:r>
            <a:r>
              <a:rPr lang="es-ES" sz="1200">
                <a:solidFill>
                  <a:schemeClr val="tx2">
                    <a:shade val="90000"/>
                  </a:schemeClr>
                </a:solidFill>
              </a:rPr>
              <a:t>.</a:t>
            </a:r>
            <a:endParaRPr lang="es-ES" sz="1200" dirty="0">
              <a:solidFill>
                <a:schemeClr val="tx2">
                  <a:shade val="90000"/>
                </a:schemeClr>
              </a:solidFill>
            </a:endParaRPr>
          </a:p>
        </p:txBody>
      </p:sp>
      <p:sp>
        <p:nvSpPr>
          <p:cNvPr id="7" name="6 Marcador de número de diapositiva"/>
          <p:cNvSpPr>
            <a:spLocks noGrp="1"/>
          </p:cNvSpPr>
          <p:nvPr>
            <p:ph type="sldNum" sz="quarter" idx="12"/>
          </p:nvPr>
        </p:nvSpPr>
        <p:spPr/>
        <p:txBody>
          <a:bodyPr/>
          <a:lstStyle/>
          <a:p>
            <a:pPr>
              <a:defRPr/>
            </a:pPr>
            <a:fld id="{7C12473C-DD66-4A5B-A3FD-E4E9C507625F}" type="slidenum">
              <a:rPr lang="es-ES"/>
              <a:pPr>
                <a:defRPr/>
              </a:pPr>
              <a:t>14</a:t>
            </a:fld>
            <a:endParaRPr lang="es-ES"/>
          </a:p>
        </p:txBody>
      </p:sp>
      <p:sp>
        <p:nvSpPr>
          <p:cNvPr id="65539" name="Rectangle 3"/>
          <p:cNvSpPr>
            <a:spLocks noChangeArrowheads="1"/>
          </p:cNvSpPr>
          <p:nvPr/>
        </p:nvSpPr>
        <p:spPr bwMode="auto">
          <a:xfrm>
            <a:off x="468313" y="908050"/>
            <a:ext cx="8229600" cy="650875"/>
          </a:xfrm>
          <a:prstGeom prst="rect">
            <a:avLst/>
          </a:prstGeom>
          <a:noFill/>
          <a:ln w="9525">
            <a:noFill/>
            <a:miter lim="800000"/>
            <a:headEnd/>
            <a:tailEnd/>
          </a:ln>
        </p:spPr>
        <p:txBody>
          <a:bodyPr lIns="0" rIns="0" bIns="0" anchor="b"/>
          <a:lstStyle/>
          <a:p>
            <a:pPr algn="ctr"/>
            <a:r>
              <a:rPr lang="es-ES" sz="4000" b="1">
                <a:solidFill>
                  <a:srgbClr val="FFA143"/>
                </a:solidFill>
                <a:latin typeface="Calibri" pitchFamily="34" charset="0"/>
              </a:rPr>
              <a:t>5b. DESCRIPCIÓN DE PUESTOS</a:t>
            </a:r>
          </a:p>
        </p:txBody>
      </p:sp>
    </p:spTree>
  </p:cSld>
  <p:clrMapOvr>
    <a:masterClrMapping/>
  </p:clrMapOvr>
  <p:transition spd="med" advClick="0">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97283">
                                            <p:txEl>
                                              <p:pRg st="0" end="0"/>
                                            </p:txEl>
                                          </p:spTgt>
                                        </p:tgtEl>
                                        <p:attrNameLst>
                                          <p:attrName>style.visibility</p:attrName>
                                        </p:attrNameLst>
                                      </p:cBhvr>
                                      <p:to>
                                        <p:strVal val="visible"/>
                                      </p:to>
                                    </p:set>
                                    <p:animEffect transition="in" filter="diamond(in)">
                                      <p:cBhvr>
                                        <p:cTn id="7" dur="1000"/>
                                        <p:tgtEl>
                                          <p:spTgt spid="97283">
                                            <p:txEl>
                                              <p:pRg st="0" end="0"/>
                                            </p:txEl>
                                          </p:spTgt>
                                        </p:tgtEl>
                                      </p:cBhvr>
                                    </p:animEffect>
                                  </p:childTnLst>
                                </p:cTn>
                              </p:par>
                            </p:childTnLst>
                          </p:cTn>
                        </p:par>
                        <p:par>
                          <p:cTn id="8" fill="hold">
                            <p:stCondLst>
                              <p:cond delay="1000"/>
                            </p:stCondLst>
                            <p:childTnLst>
                              <p:par>
                                <p:cTn id="9" presetID="8" presetClass="entr" presetSubtype="16" fill="hold" grpId="0" nodeType="afterEffect">
                                  <p:stCondLst>
                                    <p:cond delay="0"/>
                                  </p:stCondLst>
                                  <p:childTnLst>
                                    <p:set>
                                      <p:cBhvr>
                                        <p:cTn id="10" dur="1" fill="hold">
                                          <p:stCondLst>
                                            <p:cond delay="0"/>
                                          </p:stCondLst>
                                        </p:cTn>
                                        <p:tgtEl>
                                          <p:spTgt spid="97283">
                                            <p:txEl>
                                              <p:pRg st="2" end="2"/>
                                            </p:txEl>
                                          </p:spTgt>
                                        </p:tgtEl>
                                        <p:attrNameLst>
                                          <p:attrName>style.visibility</p:attrName>
                                        </p:attrNameLst>
                                      </p:cBhvr>
                                      <p:to>
                                        <p:strVal val="visible"/>
                                      </p:to>
                                    </p:set>
                                    <p:animEffect transition="in" filter="diamond(in)">
                                      <p:cBhvr>
                                        <p:cTn id="11" dur="1000"/>
                                        <p:tgtEl>
                                          <p:spTgt spid="97283">
                                            <p:txEl>
                                              <p:pRg st="2" end="2"/>
                                            </p:txEl>
                                          </p:spTgt>
                                        </p:tgtEl>
                                      </p:cBhvr>
                                    </p:animEffect>
                                  </p:childTnLst>
                                </p:cTn>
                              </p:par>
                            </p:childTnLst>
                          </p:cTn>
                        </p:par>
                        <p:par>
                          <p:cTn id="12" fill="hold">
                            <p:stCondLst>
                              <p:cond delay="2000"/>
                            </p:stCondLst>
                            <p:childTnLst>
                              <p:par>
                                <p:cTn id="13" presetID="8" presetClass="entr" presetSubtype="16" fill="hold" grpId="0" nodeType="afterEffect">
                                  <p:stCondLst>
                                    <p:cond delay="0"/>
                                  </p:stCondLst>
                                  <p:childTnLst>
                                    <p:set>
                                      <p:cBhvr>
                                        <p:cTn id="14" dur="1" fill="hold">
                                          <p:stCondLst>
                                            <p:cond delay="0"/>
                                          </p:stCondLst>
                                        </p:cTn>
                                        <p:tgtEl>
                                          <p:spTgt spid="97283">
                                            <p:txEl>
                                              <p:pRg st="4" end="4"/>
                                            </p:txEl>
                                          </p:spTgt>
                                        </p:tgtEl>
                                        <p:attrNameLst>
                                          <p:attrName>style.visibility</p:attrName>
                                        </p:attrNameLst>
                                      </p:cBhvr>
                                      <p:to>
                                        <p:strVal val="visible"/>
                                      </p:to>
                                    </p:set>
                                    <p:animEffect transition="in" filter="diamond(in)">
                                      <p:cBhvr>
                                        <p:cTn id="15" dur="1000"/>
                                        <p:tgtEl>
                                          <p:spTgt spid="97283">
                                            <p:txEl>
                                              <p:pRg st="4" end="4"/>
                                            </p:txEl>
                                          </p:spTgt>
                                        </p:tgtEl>
                                      </p:cBhvr>
                                    </p:animEffect>
                                  </p:childTnLst>
                                </p:cTn>
                              </p:par>
                            </p:childTnLst>
                          </p:cTn>
                        </p:par>
                        <p:par>
                          <p:cTn id="16" fill="hold">
                            <p:stCondLst>
                              <p:cond delay="3000"/>
                            </p:stCondLst>
                            <p:childTnLst>
                              <p:par>
                                <p:cTn id="17" presetID="55" presetClass="entr" presetSubtype="0" fill="hold" nodeType="afterEffect">
                                  <p:stCondLst>
                                    <p:cond delay="0"/>
                                  </p:stCondLst>
                                  <p:childTnLst>
                                    <p:set>
                                      <p:cBhvr>
                                        <p:cTn id="18" dur="1" fill="hold">
                                          <p:stCondLst>
                                            <p:cond delay="0"/>
                                          </p:stCondLst>
                                        </p:cTn>
                                        <p:tgtEl>
                                          <p:spTgt spid="65539"/>
                                        </p:tgtEl>
                                        <p:attrNameLst>
                                          <p:attrName>style.visibility</p:attrName>
                                        </p:attrNameLst>
                                      </p:cBhvr>
                                      <p:to>
                                        <p:strVal val="visible"/>
                                      </p:to>
                                    </p:set>
                                    <p:anim calcmode="lin" valueType="num">
                                      <p:cBhvr>
                                        <p:cTn id="19" dur="1000" fill="hold"/>
                                        <p:tgtEl>
                                          <p:spTgt spid="65539"/>
                                        </p:tgtEl>
                                        <p:attrNameLst>
                                          <p:attrName>ppt_w</p:attrName>
                                        </p:attrNameLst>
                                      </p:cBhvr>
                                      <p:tavLst>
                                        <p:tav tm="0">
                                          <p:val>
                                            <p:strVal val="#ppt_w*0.70"/>
                                          </p:val>
                                        </p:tav>
                                        <p:tav tm="100000">
                                          <p:val>
                                            <p:strVal val="#ppt_w"/>
                                          </p:val>
                                        </p:tav>
                                      </p:tavLst>
                                    </p:anim>
                                    <p:anim calcmode="lin" valueType="num">
                                      <p:cBhvr>
                                        <p:cTn id="20" dur="1000" fill="hold"/>
                                        <p:tgtEl>
                                          <p:spTgt spid="65539"/>
                                        </p:tgtEl>
                                        <p:attrNameLst>
                                          <p:attrName>ppt_h</p:attrName>
                                        </p:attrNameLst>
                                      </p:cBhvr>
                                      <p:tavLst>
                                        <p:tav tm="0">
                                          <p:val>
                                            <p:strVal val="#ppt_h"/>
                                          </p:val>
                                        </p:tav>
                                        <p:tav tm="100000">
                                          <p:val>
                                            <p:strVal val="#ppt_h"/>
                                          </p:val>
                                        </p:tav>
                                      </p:tavLst>
                                    </p:anim>
                                    <p:animEffect transition="in" filter="fade">
                                      <p:cBhvr>
                                        <p:cTn id="21" dur="1000"/>
                                        <p:tgtEl>
                                          <p:spTgt spid="655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3"/>
          <p:cNvSpPr>
            <a:spLocks noGrp="1" noChangeArrowheads="1"/>
          </p:cNvSpPr>
          <p:nvPr>
            <p:ph idx="1"/>
          </p:nvPr>
        </p:nvSpPr>
        <p:spPr>
          <a:xfrm>
            <a:off x="571500" y="1928813"/>
            <a:ext cx="7989888" cy="4070350"/>
          </a:xfrm>
        </p:spPr>
        <p:txBody>
          <a:bodyPr/>
          <a:lstStyle/>
          <a:p>
            <a:pPr algn="just" eaLnBrk="1" hangingPunct="1">
              <a:lnSpc>
                <a:spcPct val="80000"/>
              </a:lnSpc>
              <a:buClr>
                <a:srgbClr val="660033"/>
              </a:buClr>
              <a:buFontTx/>
              <a:buChar char="•"/>
            </a:pPr>
            <a:r>
              <a:rPr lang="es-ES" sz="2000" b="1" smtClean="0">
                <a:solidFill>
                  <a:srgbClr val="660033"/>
                </a:solidFill>
              </a:rPr>
              <a:t>Título del puesto:</a:t>
            </a:r>
            <a:r>
              <a:rPr lang="es-ES" sz="2000" smtClean="0"/>
              <a:t> Director de fabricación</a:t>
            </a:r>
          </a:p>
          <a:p>
            <a:pPr algn="just" eaLnBrk="1" hangingPunct="1">
              <a:lnSpc>
                <a:spcPct val="80000"/>
              </a:lnSpc>
              <a:buClr>
                <a:srgbClr val="660033"/>
              </a:buClr>
              <a:buFontTx/>
              <a:buChar char="•"/>
            </a:pPr>
            <a:endParaRPr lang="es-ES" sz="2000" smtClean="0"/>
          </a:p>
          <a:p>
            <a:pPr algn="just" eaLnBrk="1" hangingPunct="1">
              <a:lnSpc>
                <a:spcPct val="80000"/>
              </a:lnSpc>
              <a:buClr>
                <a:srgbClr val="660033"/>
              </a:buClr>
              <a:buFontTx/>
              <a:buChar char="•"/>
            </a:pPr>
            <a:r>
              <a:rPr lang="es-ES" sz="2000" b="1" smtClean="0">
                <a:solidFill>
                  <a:srgbClr val="660033"/>
                </a:solidFill>
              </a:rPr>
              <a:t>Responsabilidad personal ante:</a:t>
            </a:r>
            <a:r>
              <a:rPr lang="es-ES" sz="2000" b="1" smtClean="0"/>
              <a:t> </a:t>
            </a:r>
            <a:r>
              <a:rPr lang="es-ES" sz="2000" smtClean="0"/>
              <a:t>Depende jerárquicamente del director de planificación. </a:t>
            </a:r>
          </a:p>
          <a:p>
            <a:pPr algn="just" eaLnBrk="1" hangingPunct="1">
              <a:lnSpc>
                <a:spcPct val="80000"/>
              </a:lnSpc>
              <a:buClr>
                <a:srgbClr val="660033"/>
              </a:buClr>
              <a:buFontTx/>
              <a:buChar char="•"/>
            </a:pPr>
            <a:endParaRPr lang="es-ES" sz="2000" smtClean="0"/>
          </a:p>
          <a:p>
            <a:pPr algn="just" eaLnBrk="1" hangingPunct="1">
              <a:lnSpc>
                <a:spcPct val="80000"/>
              </a:lnSpc>
              <a:buClr>
                <a:srgbClr val="660033"/>
              </a:buClr>
              <a:buFontTx/>
              <a:buChar char="•"/>
            </a:pPr>
            <a:r>
              <a:rPr lang="es-ES" sz="2000" b="1" smtClean="0">
                <a:solidFill>
                  <a:srgbClr val="660033"/>
                </a:solidFill>
              </a:rPr>
              <a:t>Unidades directamente subordinadas:</a:t>
            </a:r>
            <a:r>
              <a:rPr lang="es-ES" sz="2000" b="1" smtClean="0"/>
              <a:t> </a:t>
            </a:r>
            <a:r>
              <a:rPr lang="es-ES" sz="2000" smtClean="0"/>
              <a:t>Del director de fabricación dependen jerárquicamente el personal de pre-impresión, impresión y manipulado.</a:t>
            </a:r>
          </a:p>
          <a:p>
            <a:pPr algn="just" eaLnBrk="1" hangingPunct="1">
              <a:lnSpc>
                <a:spcPct val="80000"/>
              </a:lnSpc>
              <a:buClr>
                <a:srgbClr val="660033"/>
              </a:buClr>
              <a:buFontTx/>
              <a:buChar char="•"/>
            </a:pPr>
            <a:endParaRPr lang="es-ES" sz="2000" smtClean="0"/>
          </a:p>
          <a:p>
            <a:pPr algn="just" eaLnBrk="1" hangingPunct="1">
              <a:lnSpc>
                <a:spcPct val="80000"/>
              </a:lnSpc>
              <a:buClr>
                <a:srgbClr val="660033"/>
              </a:buClr>
              <a:buFontTx/>
              <a:buChar char="•"/>
            </a:pPr>
            <a:r>
              <a:rPr lang="es-ES" sz="2000" b="1" smtClean="0">
                <a:solidFill>
                  <a:srgbClr val="660033"/>
                </a:solidFill>
              </a:rPr>
              <a:t>Función específica:</a:t>
            </a:r>
            <a:r>
              <a:rPr lang="es-ES" sz="2000" smtClean="0"/>
              <a:t> Su actividad se centra en la supervisión del proceso de fabricación del pedido conforme a las exigencias del cliente.</a:t>
            </a:r>
          </a:p>
        </p:txBody>
      </p:sp>
      <p:sp>
        <p:nvSpPr>
          <p:cNvPr id="6" name="11 Marcador de pie de página"/>
          <p:cNvSpPr txBox="1">
            <a:spLocks/>
          </p:cNvSpPr>
          <p:nvPr/>
        </p:nvSpPr>
        <p:spPr>
          <a:xfrm>
            <a:off x="7500938" y="6215063"/>
            <a:ext cx="1357312" cy="293687"/>
          </a:xfrm>
          <a:prstGeom prst="rect">
            <a:avLst/>
          </a:prstGeom>
        </p:spPr>
        <p:txBody>
          <a:bodyPr lIns="0" tIns="0" rIns="0" bIns="0" anchor="b"/>
          <a:lstStyle/>
          <a:p>
            <a:pPr>
              <a:defRPr/>
            </a:pPr>
            <a:r>
              <a:rPr lang="es-ES" sz="1200" b="1">
                <a:solidFill>
                  <a:schemeClr val="accent2">
                    <a:lumMod val="75000"/>
                  </a:schemeClr>
                </a:solidFill>
                <a:latin typeface="+mn-lt"/>
              </a:rPr>
              <a:t>DIGITAL ASUS S.L</a:t>
            </a:r>
            <a:r>
              <a:rPr lang="es-ES" sz="1200">
                <a:solidFill>
                  <a:schemeClr val="tx2">
                    <a:shade val="90000"/>
                  </a:schemeClr>
                </a:solidFill>
              </a:rPr>
              <a:t>.</a:t>
            </a:r>
            <a:endParaRPr lang="es-ES" sz="1200" dirty="0">
              <a:solidFill>
                <a:schemeClr val="tx2">
                  <a:shade val="90000"/>
                </a:schemeClr>
              </a:solidFill>
            </a:endParaRPr>
          </a:p>
        </p:txBody>
      </p:sp>
      <p:sp>
        <p:nvSpPr>
          <p:cNvPr id="7" name="6 Marcador de número de diapositiva"/>
          <p:cNvSpPr>
            <a:spLocks noGrp="1"/>
          </p:cNvSpPr>
          <p:nvPr>
            <p:ph type="sldNum" sz="quarter" idx="12"/>
          </p:nvPr>
        </p:nvSpPr>
        <p:spPr/>
        <p:txBody>
          <a:bodyPr/>
          <a:lstStyle/>
          <a:p>
            <a:pPr>
              <a:defRPr/>
            </a:pPr>
            <a:fld id="{1FB963D9-B2CB-4C70-ABD6-B7DD269D8C16}" type="slidenum">
              <a:rPr lang="es-ES"/>
              <a:pPr>
                <a:defRPr/>
              </a:pPr>
              <a:t>15</a:t>
            </a:fld>
            <a:endParaRPr lang="es-ES"/>
          </a:p>
        </p:txBody>
      </p:sp>
      <p:sp>
        <p:nvSpPr>
          <p:cNvPr id="65539" name="Rectangle 3"/>
          <p:cNvSpPr>
            <a:spLocks noChangeArrowheads="1"/>
          </p:cNvSpPr>
          <p:nvPr/>
        </p:nvSpPr>
        <p:spPr bwMode="auto">
          <a:xfrm>
            <a:off x="468313" y="908050"/>
            <a:ext cx="8229600" cy="650875"/>
          </a:xfrm>
          <a:prstGeom prst="rect">
            <a:avLst/>
          </a:prstGeom>
          <a:noFill/>
          <a:ln w="9525">
            <a:noFill/>
            <a:miter lim="800000"/>
            <a:headEnd/>
            <a:tailEnd/>
          </a:ln>
        </p:spPr>
        <p:txBody>
          <a:bodyPr lIns="0" rIns="0" bIns="0" anchor="b"/>
          <a:lstStyle/>
          <a:p>
            <a:pPr algn="ctr"/>
            <a:r>
              <a:rPr lang="es-ES" sz="4000" b="1">
                <a:solidFill>
                  <a:srgbClr val="FFA143"/>
                </a:solidFill>
                <a:latin typeface="Calibri" pitchFamily="34" charset="0"/>
              </a:rPr>
              <a:t>5c. DESCRIPCIÓN DE PUESTOS</a:t>
            </a:r>
          </a:p>
        </p:txBody>
      </p:sp>
    </p:spTree>
  </p:cSld>
  <p:clrMapOvr>
    <a:masterClrMapping/>
  </p:clrMapOvr>
  <p:transition spd="med" advClick="0">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32771">
                                            <p:txEl>
                                              <p:pRg st="0" end="0"/>
                                            </p:txEl>
                                          </p:spTgt>
                                        </p:tgtEl>
                                        <p:attrNameLst>
                                          <p:attrName>style.visibility</p:attrName>
                                        </p:attrNameLst>
                                      </p:cBhvr>
                                      <p:to>
                                        <p:strVal val="visible"/>
                                      </p:to>
                                    </p:set>
                                    <p:animEffect transition="in" filter="diamond(in)">
                                      <p:cBhvr>
                                        <p:cTn id="7" dur="1000"/>
                                        <p:tgtEl>
                                          <p:spTgt spid="32771">
                                            <p:txEl>
                                              <p:pRg st="0" end="0"/>
                                            </p:txEl>
                                          </p:spTgt>
                                        </p:tgtEl>
                                      </p:cBhvr>
                                    </p:animEffect>
                                  </p:childTnLst>
                                </p:cTn>
                              </p:par>
                            </p:childTnLst>
                          </p:cTn>
                        </p:par>
                        <p:par>
                          <p:cTn id="8" fill="hold">
                            <p:stCondLst>
                              <p:cond delay="1000"/>
                            </p:stCondLst>
                            <p:childTnLst>
                              <p:par>
                                <p:cTn id="9" presetID="8" presetClass="entr" presetSubtype="16" fill="hold" grpId="0" nodeType="afterEffect">
                                  <p:stCondLst>
                                    <p:cond delay="0"/>
                                  </p:stCondLst>
                                  <p:childTnLst>
                                    <p:set>
                                      <p:cBhvr>
                                        <p:cTn id="10" dur="1" fill="hold">
                                          <p:stCondLst>
                                            <p:cond delay="0"/>
                                          </p:stCondLst>
                                        </p:cTn>
                                        <p:tgtEl>
                                          <p:spTgt spid="32771">
                                            <p:txEl>
                                              <p:pRg st="2" end="2"/>
                                            </p:txEl>
                                          </p:spTgt>
                                        </p:tgtEl>
                                        <p:attrNameLst>
                                          <p:attrName>style.visibility</p:attrName>
                                        </p:attrNameLst>
                                      </p:cBhvr>
                                      <p:to>
                                        <p:strVal val="visible"/>
                                      </p:to>
                                    </p:set>
                                    <p:animEffect transition="in" filter="diamond(in)">
                                      <p:cBhvr>
                                        <p:cTn id="11" dur="1000"/>
                                        <p:tgtEl>
                                          <p:spTgt spid="32771">
                                            <p:txEl>
                                              <p:pRg st="2" end="2"/>
                                            </p:txEl>
                                          </p:spTgt>
                                        </p:tgtEl>
                                      </p:cBhvr>
                                    </p:animEffect>
                                  </p:childTnLst>
                                </p:cTn>
                              </p:par>
                            </p:childTnLst>
                          </p:cTn>
                        </p:par>
                        <p:par>
                          <p:cTn id="12" fill="hold">
                            <p:stCondLst>
                              <p:cond delay="2000"/>
                            </p:stCondLst>
                            <p:childTnLst>
                              <p:par>
                                <p:cTn id="13" presetID="8" presetClass="entr" presetSubtype="16" fill="hold" grpId="0" nodeType="afterEffect">
                                  <p:stCondLst>
                                    <p:cond delay="0"/>
                                  </p:stCondLst>
                                  <p:childTnLst>
                                    <p:set>
                                      <p:cBhvr>
                                        <p:cTn id="14" dur="1" fill="hold">
                                          <p:stCondLst>
                                            <p:cond delay="0"/>
                                          </p:stCondLst>
                                        </p:cTn>
                                        <p:tgtEl>
                                          <p:spTgt spid="32771">
                                            <p:txEl>
                                              <p:pRg st="4" end="4"/>
                                            </p:txEl>
                                          </p:spTgt>
                                        </p:tgtEl>
                                        <p:attrNameLst>
                                          <p:attrName>style.visibility</p:attrName>
                                        </p:attrNameLst>
                                      </p:cBhvr>
                                      <p:to>
                                        <p:strVal val="visible"/>
                                      </p:to>
                                    </p:set>
                                    <p:animEffect transition="in" filter="diamond(in)">
                                      <p:cBhvr>
                                        <p:cTn id="15" dur="1000"/>
                                        <p:tgtEl>
                                          <p:spTgt spid="32771">
                                            <p:txEl>
                                              <p:pRg st="4" end="4"/>
                                            </p:txEl>
                                          </p:spTgt>
                                        </p:tgtEl>
                                      </p:cBhvr>
                                    </p:animEffect>
                                  </p:childTnLst>
                                </p:cTn>
                              </p:par>
                            </p:childTnLst>
                          </p:cTn>
                        </p:par>
                        <p:par>
                          <p:cTn id="16" fill="hold">
                            <p:stCondLst>
                              <p:cond delay="3000"/>
                            </p:stCondLst>
                            <p:childTnLst>
                              <p:par>
                                <p:cTn id="17" presetID="8" presetClass="entr" presetSubtype="16" fill="hold" grpId="0" nodeType="afterEffect">
                                  <p:stCondLst>
                                    <p:cond delay="0"/>
                                  </p:stCondLst>
                                  <p:childTnLst>
                                    <p:set>
                                      <p:cBhvr>
                                        <p:cTn id="18" dur="1" fill="hold">
                                          <p:stCondLst>
                                            <p:cond delay="0"/>
                                          </p:stCondLst>
                                        </p:cTn>
                                        <p:tgtEl>
                                          <p:spTgt spid="32771">
                                            <p:txEl>
                                              <p:pRg st="6" end="6"/>
                                            </p:txEl>
                                          </p:spTgt>
                                        </p:tgtEl>
                                        <p:attrNameLst>
                                          <p:attrName>style.visibility</p:attrName>
                                        </p:attrNameLst>
                                      </p:cBhvr>
                                      <p:to>
                                        <p:strVal val="visible"/>
                                      </p:to>
                                    </p:set>
                                    <p:animEffect transition="in" filter="diamond(in)">
                                      <p:cBhvr>
                                        <p:cTn id="19" dur="1000"/>
                                        <p:tgtEl>
                                          <p:spTgt spid="32771">
                                            <p:txEl>
                                              <p:pRg st="6" end="6"/>
                                            </p:txEl>
                                          </p:spTgt>
                                        </p:tgtEl>
                                      </p:cBhvr>
                                    </p:animEffect>
                                  </p:childTnLst>
                                </p:cTn>
                              </p:par>
                            </p:childTnLst>
                          </p:cTn>
                        </p:par>
                        <p:par>
                          <p:cTn id="20" fill="hold">
                            <p:stCondLst>
                              <p:cond delay="4000"/>
                            </p:stCondLst>
                            <p:childTnLst>
                              <p:par>
                                <p:cTn id="21" presetID="55" presetClass="entr" presetSubtype="0" fill="hold" nodeType="afterEffect">
                                  <p:stCondLst>
                                    <p:cond delay="0"/>
                                  </p:stCondLst>
                                  <p:childTnLst>
                                    <p:set>
                                      <p:cBhvr>
                                        <p:cTn id="22" dur="1" fill="hold">
                                          <p:stCondLst>
                                            <p:cond delay="0"/>
                                          </p:stCondLst>
                                        </p:cTn>
                                        <p:tgtEl>
                                          <p:spTgt spid="65539"/>
                                        </p:tgtEl>
                                        <p:attrNameLst>
                                          <p:attrName>style.visibility</p:attrName>
                                        </p:attrNameLst>
                                      </p:cBhvr>
                                      <p:to>
                                        <p:strVal val="visible"/>
                                      </p:to>
                                    </p:set>
                                    <p:anim calcmode="lin" valueType="num">
                                      <p:cBhvr>
                                        <p:cTn id="23" dur="1000" fill="hold"/>
                                        <p:tgtEl>
                                          <p:spTgt spid="65539"/>
                                        </p:tgtEl>
                                        <p:attrNameLst>
                                          <p:attrName>ppt_w</p:attrName>
                                        </p:attrNameLst>
                                      </p:cBhvr>
                                      <p:tavLst>
                                        <p:tav tm="0">
                                          <p:val>
                                            <p:strVal val="#ppt_w*0.70"/>
                                          </p:val>
                                        </p:tav>
                                        <p:tav tm="100000">
                                          <p:val>
                                            <p:strVal val="#ppt_w"/>
                                          </p:val>
                                        </p:tav>
                                      </p:tavLst>
                                    </p:anim>
                                    <p:anim calcmode="lin" valueType="num">
                                      <p:cBhvr>
                                        <p:cTn id="24" dur="1000" fill="hold"/>
                                        <p:tgtEl>
                                          <p:spTgt spid="65539"/>
                                        </p:tgtEl>
                                        <p:attrNameLst>
                                          <p:attrName>ppt_h</p:attrName>
                                        </p:attrNameLst>
                                      </p:cBhvr>
                                      <p:tavLst>
                                        <p:tav tm="0">
                                          <p:val>
                                            <p:strVal val="#ppt_h"/>
                                          </p:val>
                                        </p:tav>
                                        <p:tav tm="100000">
                                          <p:val>
                                            <p:strVal val="#ppt_h"/>
                                          </p:val>
                                        </p:tav>
                                      </p:tavLst>
                                    </p:anim>
                                    <p:animEffect transition="in" filter="fade">
                                      <p:cBhvr>
                                        <p:cTn id="25" dur="1000"/>
                                        <p:tgtEl>
                                          <p:spTgt spid="655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7" name="Rectangle 3"/>
          <p:cNvSpPr>
            <a:spLocks noGrp="1" noChangeArrowheads="1"/>
          </p:cNvSpPr>
          <p:nvPr>
            <p:ph idx="1"/>
          </p:nvPr>
        </p:nvSpPr>
        <p:spPr/>
        <p:txBody>
          <a:bodyPr/>
          <a:lstStyle/>
          <a:p>
            <a:pPr algn="just" eaLnBrk="1" hangingPunct="1">
              <a:lnSpc>
                <a:spcPct val="70000"/>
              </a:lnSpc>
              <a:buClr>
                <a:srgbClr val="660033"/>
              </a:buClr>
              <a:buFontTx/>
              <a:buChar char="•"/>
            </a:pPr>
            <a:r>
              <a:rPr lang="es-ES" sz="2000" b="1" smtClean="0">
                <a:solidFill>
                  <a:srgbClr val="660033"/>
                </a:solidFill>
              </a:rPr>
              <a:t>Actividades:</a:t>
            </a:r>
            <a:r>
              <a:rPr lang="es-ES" sz="2000" b="1" smtClean="0"/>
              <a:t> </a:t>
            </a:r>
            <a:r>
              <a:rPr lang="es-ES" sz="2000" smtClean="0"/>
              <a:t>Informa a pre-impresión acerca de las operaciones que tiene que realizar, al igual que a impresión, y manipulado y recibe información del almacén de productos semiterminados acerca de la disponibilidad de productos anteriores y del estado del actual. Informa a expedición de la disponibilidad del pedido requerido por el cliente.</a:t>
            </a:r>
          </a:p>
          <a:p>
            <a:pPr algn="just" eaLnBrk="1" hangingPunct="1">
              <a:lnSpc>
                <a:spcPct val="70000"/>
              </a:lnSpc>
              <a:buClr>
                <a:srgbClr val="660033"/>
              </a:buClr>
              <a:buFontTx/>
              <a:buChar char="•"/>
            </a:pPr>
            <a:endParaRPr lang="es-ES" sz="2000" smtClean="0"/>
          </a:p>
          <a:p>
            <a:pPr algn="just" eaLnBrk="1" hangingPunct="1">
              <a:lnSpc>
                <a:spcPct val="70000"/>
              </a:lnSpc>
              <a:buClr>
                <a:srgbClr val="660033"/>
              </a:buClr>
              <a:buFontTx/>
              <a:buChar char="•"/>
            </a:pPr>
            <a:r>
              <a:rPr lang="es-ES" sz="2000" b="1" smtClean="0">
                <a:solidFill>
                  <a:srgbClr val="660033"/>
                </a:solidFill>
              </a:rPr>
              <a:t>Responsabilidades materiales:</a:t>
            </a:r>
            <a:r>
              <a:rPr lang="es-ES" sz="2000" smtClean="0"/>
              <a:t> Es responsable de llevar a cabo las tareas dictadas por planificación.</a:t>
            </a:r>
          </a:p>
          <a:p>
            <a:pPr algn="just" eaLnBrk="1" hangingPunct="1">
              <a:lnSpc>
                <a:spcPct val="70000"/>
              </a:lnSpc>
              <a:buClr>
                <a:srgbClr val="660033"/>
              </a:buClr>
              <a:buFontTx/>
              <a:buChar char="•"/>
            </a:pPr>
            <a:endParaRPr lang="es-ES" sz="2000" smtClean="0"/>
          </a:p>
          <a:p>
            <a:pPr algn="just" eaLnBrk="1" hangingPunct="1">
              <a:lnSpc>
                <a:spcPct val="70000"/>
              </a:lnSpc>
              <a:buClr>
                <a:srgbClr val="660033"/>
              </a:buClr>
              <a:buFontTx/>
              <a:buChar char="•"/>
            </a:pPr>
            <a:r>
              <a:rPr lang="es-ES" sz="2000" b="1" smtClean="0">
                <a:solidFill>
                  <a:srgbClr val="660033"/>
                </a:solidFill>
              </a:rPr>
              <a:t>Relaciones internas y externas:</a:t>
            </a:r>
            <a:r>
              <a:rPr lang="es-ES" sz="2000" smtClean="0"/>
              <a:t> Internamente, mantiene relaciones con el director de planificación, compras y expedición. Externamente no mantiene ninguna relación.</a:t>
            </a:r>
            <a:endParaRPr lang="es-ES" sz="2000" b="1" smtClean="0"/>
          </a:p>
          <a:p>
            <a:pPr eaLnBrk="1" hangingPunct="1">
              <a:lnSpc>
                <a:spcPct val="70000"/>
              </a:lnSpc>
              <a:buClr>
                <a:srgbClr val="660033"/>
              </a:buClr>
              <a:buFontTx/>
              <a:buChar char="•"/>
            </a:pPr>
            <a:endParaRPr lang="es-ES" sz="2000" smtClean="0"/>
          </a:p>
        </p:txBody>
      </p:sp>
      <p:sp>
        <p:nvSpPr>
          <p:cNvPr id="6" name="11 Marcador de pie de página"/>
          <p:cNvSpPr txBox="1">
            <a:spLocks/>
          </p:cNvSpPr>
          <p:nvPr/>
        </p:nvSpPr>
        <p:spPr>
          <a:xfrm>
            <a:off x="7500938" y="6215063"/>
            <a:ext cx="1357312" cy="293687"/>
          </a:xfrm>
          <a:prstGeom prst="rect">
            <a:avLst/>
          </a:prstGeom>
        </p:spPr>
        <p:txBody>
          <a:bodyPr lIns="0" tIns="0" rIns="0" bIns="0" anchor="b"/>
          <a:lstStyle/>
          <a:p>
            <a:pPr>
              <a:defRPr/>
            </a:pPr>
            <a:r>
              <a:rPr lang="es-ES" sz="1200" b="1">
                <a:solidFill>
                  <a:schemeClr val="accent2">
                    <a:lumMod val="75000"/>
                  </a:schemeClr>
                </a:solidFill>
                <a:latin typeface="+mn-lt"/>
              </a:rPr>
              <a:t>DIGITAL ASUS S.L</a:t>
            </a:r>
            <a:r>
              <a:rPr lang="es-ES" sz="1200">
                <a:solidFill>
                  <a:schemeClr val="tx2">
                    <a:shade val="90000"/>
                  </a:schemeClr>
                </a:solidFill>
              </a:rPr>
              <a:t>.</a:t>
            </a:r>
            <a:endParaRPr lang="es-ES" sz="1200" dirty="0">
              <a:solidFill>
                <a:schemeClr val="tx2">
                  <a:shade val="90000"/>
                </a:schemeClr>
              </a:solidFill>
            </a:endParaRPr>
          </a:p>
        </p:txBody>
      </p:sp>
      <p:sp>
        <p:nvSpPr>
          <p:cNvPr id="7" name="6 Marcador de número de diapositiva"/>
          <p:cNvSpPr>
            <a:spLocks noGrp="1"/>
          </p:cNvSpPr>
          <p:nvPr>
            <p:ph type="sldNum" sz="quarter" idx="12"/>
          </p:nvPr>
        </p:nvSpPr>
        <p:spPr/>
        <p:txBody>
          <a:bodyPr/>
          <a:lstStyle/>
          <a:p>
            <a:pPr>
              <a:defRPr/>
            </a:pPr>
            <a:fld id="{8C771491-B825-455F-BA0D-D59B4BD8B38A}" type="slidenum">
              <a:rPr lang="es-ES"/>
              <a:pPr>
                <a:defRPr/>
              </a:pPr>
              <a:t>16</a:t>
            </a:fld>
            <a:endParaRPr lang="es-ES"/>
          </a:p>
        </p:txBody>
      </p:sp>
      <p:sp>
        <p:nvSpPr>
          <p:cNvPr id="65539" name="Rectangle 3"/>
          <p:cNvSpPr>
            <a:spLocks noChangeArrowheads="1"/>
          </p:cNvSpPr>
          <p:nvPr/>
        </p:nvSpPr>
        <p:spPr bwMode="auto">
          <a:xfrm>
            <a:off x="468313" y="908050"/>
            <a:ext cx="8229600" cy="650875"/>
          </a:xfrm>
          <a:prstGeom prst="rect">
            <a:avLst/>
          </a:prstGeom>
          <a:noFill/>
          <a:ln w="9525">
            <a:noFill/>
            <a:miter lim="800000"/>
            <a:headEnd/>
            <a:tailEnd/>
          </a:ln>
        </p:spPr>
        <p:txBody>
          <a:bodyPr lIns="0" rIns="0" bIns="0" anchor="b"/>
          <a:lstStyle/>
          <a:p>
            <a:pPr algn="ctr"/>
            <a:r>
              <a:rPr lang="es-ES" sz="4000" b="1">
                <a:solidFill>
                  <a:srgbClr val="FFA143"/>
                </a:solidFill>
                <a:latin typeface="Calibri" pitchFamily="34" charset="0"/>
              </a:rPr>
              <a:t>5c. DESCRIPCIÓN DE PUESTOS</a:t>
            </a:r>
          </a:p>
        </p:txBody>
      </p:sp>
    </p:spTree>
  </p:cSld>
  <p:clrMapOvr>
    <a:masterClrMapping/>
  </p:clrMapOvr>
  <p:transition spd="med" advClick="0">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98307">
                                            <p:txEl>
                                              <p:pRg st="0" end="0"/>
                                            </p:txEl>
                                          </p:spTgt>
                                        </p:tgtEl>
                                        <p:attrNameLst>
                                          <p:attrName>style.visibility</p:attrName>
                                        </p:attrNameLst>
                                      </p:cBhvr>
                                      <p:to>
                                        <p:strVal val="visible"/>
                                      </p:to>
                                    </p:set>
                                    <p:animEffect transition="in" filter="diamond(in)">
                                      <p:cBhvr>
                                        <p:cTn id="7" dur="1000"/>
                                        <p:tgtEl>
                                          <p:spTgt spid="98307">
                                            <p:txEl>
                                              <p:pRg st="0" end="0"/>
                                            </p:txEl>
                                          </p:spTgt>
                                        </p:tgtEl>
                                      </p:cBhvr>
                                    </p:animEffect>
                                  </p:childTnLst>
                                </p:cTn>
                              </p:par>
                            </p:childTnLst>
                          </p:cTn>
                        </p:par>
                        <p:par>
                          <p:cTn id="8" fill="hold">
                            <p:stCondLst>
                              <p:cond delay="1000"/>
                            </p:stCondLst>
                            <p:childTnLst>
                              <p:par>
                                <p:cTn id="9" presetID="8" presetClass="entr" presetSubtype="16" fill="hold" grpId="0" nodeType="afterEffect">
                                  <p:stCondLst>
                                    <p:cond delay="0"/>
                                  </p:stCondLst>
                                  <p:childTnLst>
                                    <p:set>
                                      <p:cBhvr>
                                        <p:cTn id="10" dur="1" fill="hold">
                                          <p:stCondLst>
                                            <p:cond delay="0"/>
                                          </p:stCondLst>
                                        </p:cTn>
                                        <p:tgtEl>
                                          <p:spTgt spid="98307">
                                            <p:txEl>
                                              <p:pRg st="2" end="2"/>
                                            </p:txEl>
                                          </p:spTgt>
                                        </p:tgtEl>
                                        <p:attrNameLst>
                                          <p:attrName>style.visibility</p:attrName>
                                        </p:attrNameLst>
                                      </p:cBhvr>
                                      <p:to>
                                        <p:strVal val="visible"/>
                                      </p:to>
                                    </p:set>
                                    <p:animEffect transition="in" filter="diamond(in)">
                                      <p:cBhvr>
                                        <p:cTn id="11" dur="1000"/>
                                        <p:tgtEl>
                                          <p:spTgt spid="98307">
                                            <p:txEl>
                                              <p:pRg st="2" end="2"/>
                                            </p:txEl>
                                          </p:spTgt>
                                        </p:tgtEl>
                                      </p:cBhvr>
                                    </p:animEffect>
                                  </p:childTnLst>
                                </p:cTn>
                              </p:par>
                            </p:childTnLst>
                          </p:cTn>
                        </p:par>
                        <p:par>
                          <p:cTn id="12" fill="hold">
                            <p:stCondLst>
                              <p:cond delay="2000"/>
                            </p:stCondLst>
                            <p:childTnLst>
                              <p:par>
                                <p:cTn id="13" presetID="8" presetClass="entr" presetSubtype="16" fill="hold" grpId="0" nodeType="afterEffect">
                                  <p:stCondLst>
                                    <p:cond delay="0"/>
                                  </p:stCondLst>
                                  <p:childTnLst>
                                    <p:set>
                                      <p:cBhvr>
                                        <p:cTn id="14" dur="1" fill="hold">
                                          <p:stCondLst>
                                            <p:cond delay="0"/>
                                          </p:stCondLst>
                                        </p:cTn>
                                        <p:tgtEl>
                                          <p:spTgt spid="98307">
                                            <p:txEl>
                                              <p:pRg st="4" end="4"/>
                                            </p:txEl>
                                          </p:spTgt>
                                        </p:tgtEl>
                                        <p:attrNameLst>
                                          <p:attrName>style.visibility</p:attrName>
                                        </p:attrNameLst>
                                      </p:cBhvr>
                                      <p:to>
                                        <p:strVal val="visible"/>
                                      </p:to>
                                    </p:set>
                                    <p:animEffect transition="in" filter="diamond(in)">
                                      <p:cBhvr>
                                        <p:cTn id="15" dur="1000"/>
                                        <p:tgtEl>
                                          <p:spTgt spid="98307">
                                            <p:txEl>
                                              <p:pRg st="4" end="4"/>
                                            </p:txEl>
                                          </p:spTgt>
                                        </p:tgtEl>
                                      </p:cBhvr>
                                    </p:animEffect>
                                  </p:childTnLst>
                                </p:cTn>
                              </p:par>
                            </p:childTnLst>
                          </p:cTn>
                        </p:par>
                        <p:par>
                          <p:cTn id="16" fill="hold">
                            <p:stCondLst>
                              <p:cond delay="3000"/>
                            </p:stCondLst>
                            <p:childTnLst>
                              <p:par>
                                <p:cTn id="17" presetID="55" presetClass="entr" presetSubtype="0" fill="hold" nodeType="afterEffect">
                                  <p:stCondLst>
                                    <p:cond delay="0"/>
                                  </p:stCondLst>
                                  <p:childTnLst>
                                    <p:set>
                                      <p:cBhvr>
                                        <p:cTn id="18" dur="1" fill="hold">
                                          <p:stCondLst>
                                            <p:cond delay="0"/>
                                          </p:stCondLst>
                                        </p:cTn>
                                        <p:tgtEl>
                                          <p:spTgt spid="65539"/>
                                        </p:tgtEl>
                                        <p:attrNameLst>
                                          <p:attrName>style.visibility</p:attrName>
                                        </p:attrNameLst>
                                      </p:cBhvr>
                                      <p:to>
                                        <p:strVal val="visible"/>
                                      </p:to>
                                    </p:set>
                                    <p:anim calcmode="lin" valueType="num">
                                      <p:cBhvr>
                                        <p:cTn id="19" dur="1000" fill="hold"/>
                                        <p:tgtEl>
                                          <p:spTgt spid="65539"/>
                                        </p:tgtEl>
                                        <p:attrNameLst>
                                          <p:attrName>ppt_w</p:attrName>
                                        </p:attrNameLst>
                                      </p:cBhvr>
                                      <p:tavLst>
                                        <p:tav tm="0">
                                          <p:val>
                                            <p:strVal val="#ppt_w*0.70"/>
                                          </p:val>
                                        </p:tav>
                                        <p:tav tm="100000">
                                          <p:val>
                                            <p:strVal val="#ppt_w"/>
                                          </p:val>
                                        </p:tav>
                                      </p:tavLst>
                                    </p:anim>
                                    <p:anim calcmode="lin" valueType="num">
                                      <p:cBhvr>
                                        <p:cTn id="20" dur="1000" fill="hold"/>
                                        <p:tgtEl>
                                          <p:spTgt spid="65539"/>
                                        </p:tgtEl>
                                        <p:attrNameLst>
                                          <p:attrName>ppt_h</p:attrName>
                                        </p:attrNameLst>
                                      </p:cBhvr>
                                      <p:tavLst>
                                        <p:tav tm="0">
                                          <p:val>
                                            <p:strVal val="#ppt_h"/>
                                          </p:val>
                                        </p:tav>
                                        <p:tav tm="100000">
                                          <p:val>
                                            <p:strVal val="#ppt_h"/>
                                          </p:val>
                                        </p:tav>
                                      </p:tavLst>
                                    </p:anim>
                                    <p:animEffect transition="in" filter="fade">
                                      <p:cBhvr>
                                        <p:cTn id="21" dur="1000"/>
                                        <p:tgtEl>
                                          <p:spTgt spid="655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307"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a:xfrm>
            <a:off x="539750" y="836613"/>
            <a:ext cx="8229600" cy="660400"/>
          </a:xfrm>
        </p:spPr>
        <p:txBody>
          <a:bodyPr/>
          <a:lstStyle/>
          <a:p>
            <a:pPr algn="ctr" eaLnBrk="1" hangingPunct="1"/>
            <a:r>
              <a:rPr lang="es-ES" sz="4000" b="1" smtClean="0">
                <a:solidFill>
                  <a:srgbClr val="FFA143"/>
                </a:solidFill>
              </a:rPr>
              <a:t>6. ESTRUCTURA ORGANIZATIVA</a:t>
            </a:r>
          </a:p>
        </p:txBody>
      </p:sp>
      <p:sp>
        <p:nvSpPr>
          <p:cNvPr id="88067" name="Rectangle 3"/>
          <p:cNvSpPr>
            <a:spLocks noGrp="1" noChangeArrowheads="1"/>
          </p:cNvSpPr>
          <p:nvPr>
            <p:ph sz="half" idx="1"/>
          </p:nvPr>
        </p:nvSpPr>
        <p:spPr>
          <a:xfrm>
            <a:off x="755650" y="1916113"/>
            <a:ext cx="6159500" cy="3889375"/>
          </a:xfrm>
        </p:spPr>
        <p:txBody>
          <a:bodyPr/>
          <a:lstStyle/>
          <a:p>
            <a:pPr marL="419100" indent="-419100" eaLnBrk="1" hangingPunct="1">
              <a:buClr>
                <a:srgbClr val="660033"/>
              </a:buClr>
              <a:buFont typeface="Courier New" pitchFamily="49" charset="0"/>
              <a:buAutoNum type="alphaLcPeriod"/>
            </a:pPr>
            <a:r>
              <a:rPr lang="es-ES" sz="2400" smtClean="0"/>
              <a:t>Tipo de Estructura</a:t>
            </a:r>
          </a:p>
          <a:p>
            <a:pPr marL="419100" indent="-419100" eaLnBrk="1" hangingPunct="1">
              <a:buClr>
                <a:srgbClr val="660033"/>
              </a:buClr>
              <a:buFont typeface="Courier New" pitchFamily="49" charset="0"/>
              <a:buAutoNum type="alphaLcPeriod"/>
            </a:pPr>
            <a:r>
              <a:rPr lang="es-ES" sz="2400" smtClean="0"/>
              <a:t>Formalización</a:t>
            </a:r>
          </a:p>
          <a:p>
            <a:pPr marL="419100" indent="-419100" eaLnBrk="1" hangingPunct="1">
              <a:buClr>
                <a:srgbClr val="660033"/>
              </a:buClr>
              <a:buFont typeface="Courier New" pitchFamily="49" charset="0"/>
              <a:buAutoNum type="alphaLcPeriod"/>
            </a:pPr>
            <a:r>
              <a:rPr lang="es-ES" sz="2400" smtClean="0"/>
              <a:t>Centralización</a:t>
            </a:r>
          </a:p>
          <a:p>
            <a:pPr marL="419100" indent="-419100" eaLnBrk="1" hangingPunct="1">
              <a:buClr>
                <a:srgbClr val="660033"/>
              </a:buClr>
              <a:buFont typeface="Courier New" pitchFamily="49" charset="0"/>
              <a:buAutoNum type="alphaLcPeriod"/>
            </a:pPr>
            <a:r>
              <a:rPr lang="es-ES" sz="2400" smtClean="0"/>
              <a:t>Especialización</a:t>
            </a:r>
          </a:p>
          <a:p>
            <a:pPr marL="419100" indent="-419100" eaLnBrk="1" hangingPunct="1">
              <a:buClr>
                <a:srgbClr val="660033"/>
              </a:buClr>
              <a:buFont typeface="Courier New" pitchFamily="49" charset="0"/>
              <a:buAutoNum type="alphaLcPeriod"/>
            </a:pPr>
            <a:r>
              <a:rPr lang="es-ES" sz="2400" smtClean="0"/>
              <a:t>Cultura</a:t>
            </a:r>
          </a:p>
          <a:p>
            <a:pPr marL="419100" indent="-419100" eaLnBrk="1" hangingPunct="1">
              <a:buClr>
                <a:srgbClr val="660033"/>
              </a:buClr>
              <a:buFont typeface="Courier New" pitchFamily="49" charset="0"/>
              <a:buAutoNum type="alphaLcPeriod"/>
            </a:pPr>
            <a:r>
              <a:rPr lang="es-ES" sz="2400" smtClean="0"/>
              <a:t>Diferenciación Vertical</a:t>
            </a:r>
          </a:p>
          <a:p>
            <a:pPr marL="419100" indent="-419100" eaLnBrk="1" hangingPunct="1">
              <a:buClr>
                <a:srgbClr val="660033"/>
              </a:buClr>
              <a:buFont typeface="Courier New" pitchFamily="49" charset="0"/>
              <a:buAutoNum type="alphaLcPeriod"/>
            </a:pPr>
            <a:r>
              <a:rPr lang="es-ES" sz="2400" smtClean="0"/>
              <a:t>Diferenciación Horizontal </a:t>
            </a:r>
          </a:p>
          <a:p>
            <a:pPr marL="419100" indent="-419100" eaLnBrk="1" hangingPunct="1">
              <a:buClr>
                <a:srgbClr val="660033"/>
              </a:buClr>
              <a:buFont typeface="Courier New" pitchFamily="49" charset="0"/>
              <a:buAutoNum type="alphaLcPeriod"/>
            </a:pPr>
            <a:r>
              <a:rPr lang="es-ES" sz="2400" smtClean="0"/>
              <a:t>Coordinación interdepartamental</a:t>
            </a:r>
          </a:p>
          <a:p>
            <a:pPr marL="419100" indent="-419100" eaLnBrk="1" hangingPunct="1">
              <a:buClr>
                <a:schemeClr val="tx1"/>
              </a:buClr>
              <a:buFont typeface="Wingdings" pitchFamily="2" charset="2"/>
              <a:buAutoNum type="alphaLcPeriod"/>
            </a:pPr>
            <a:endParaRPr lang="es-ES" smtClean="0">
              <a:solidFill>
                <a:srgbClr val="FF3300"/>
              </a:solidFill>
            </a:endParaRPr>
          </a:p>
        </p:txBody>
      </p:sp>
      <p:sp>
        <p:nvSpPr>
          <p:cNvPr id="22532" name="Rectangle 5">
            <a:hlinkClick r:id="rId2" action="ppaction://hlinksldjump"/>
          </p:cNvPr>
          <p:cNvSpPr>
            <a:spLocks noChangeArrowheads="1"/>
          </p:cNvSpPr>
          <p:nvPr/>
        </p:nvSpPr>
        <p:spPr bwMode="auto">
          <a:xfrm>
            <a:off x="1116013" y="2060575"/>
            <a:ext cx="2735262" cy="360363"/>
          </a:xfrm>
          <a:prstGeom prst="rect">
            <a:avLst/>
          </a:prstGeom>
          <a:noFill/>
          <a:ln w="9525">
            <a:noFill/>
            <a:miter lim="800000"/>
            <a:headEnd/>
            <a:tailEnd/>
          </a:ln>
        </p:spPr>
        <p:txBody>
          <a:bodyPr wrap="none" anchor="ctr"/>
          <a:lstStyle/>
          <a:p>
            <a:endParaRPr lang="es-ES" sz="1800"/>
          </a:p>
        </p:txBody>
      </p:sp>
      <p:sp>
        <p:nvSpPr>
          <p:cNvPr id="22533" name="Rectangle 6">
            <a:hlinkClick r:id="rId3" action="ppaction://hlinksldjump"/>
          </p:cNvPr>
          <p:cNvSpPr>
            <a:spLocks noChangeArrowheads="1"/>
          </p:cNvSpPr>
          <p:nvPr/>
        </p:nvSpPr>
        <p:spPr bwMode="auto">
          <a:xfrm>
            <a:off x="1042988" y="2565400"/>
            <a:ext cx="2233612" cy="358775"/>
          </a:xfrm>
          <a:prstGeom prst="rect">
            <a:avLst/>
          </a:prstGeom>
          <a:noFill/>
          <a:ln w="9525">
            <a:noFill/>
            <a:miter lim="800000"/>
            <a:headEnd/>
            <a:tailEnd/>
          </a:ln>
        </p:spPr>
        <p:txBody>
          <a:bodyPr wrap="none" anchor="ctr"/>
          <a:lstStyle/>
          <a:p>
            <a:endParaRPr lang="es-ES" sz="1800"/>
          </a:p>
        </p:txBody>
      </p:sp>
      <p:sp>
        <p:nvSpPr>
          <p:cNvPr id="22534" name="Rectangle 7">
            <a:hlinkClick r:id="rId4" action="ppaction://hlinksldjump"/>
          </p:cNvPr>
          <p:cNvSpPr>
            <a:spLocks noChangeArrowheads="1"/>
          </p:cNvSpPr>
          <p:nvPr/>
        </p:nvSpPr>
        <p:spPr bwMode="auto">
          <a:xfrm>
            <a:off x="1116013" y="3068638"/>
            <a:ext cx="2160587" cy="360362"/>
          </a:xfrm>
          <a:prstGeom prst="rect">
            <a:avLst/>
          </a:prstGeom>
          <a:noFill/>
          <a:ln w="9525">
            <a:noFill/>
            <a:miter lim="800000"/>
            <a:headEnd/>
            <a:tailEnd/>
          </a:ln>
        </p:spPr>
        <p:txBody>
          <a:bodyPr wrap="none" anchor="ctr"/>
          <a:lstStyle/>
          <a:p>
            <a:endParaRPr lang="es-ES" sz="1800"/>
          </a:p>
        </p:txBody>
      </p:sp>
      <p:sp>
        <p:nvSpPr>
          <p:cNvPr id="22535" name="Rectangle 8">
            <a:hlinkClick r:id="rId5" action="ppaction://hlinksldjump"/>
          </p:cNvPr>
          <p:cNvSpPr>
            <a:spLocks noChangeArrowheads="1"/>
          </p:cNvSpPr>
          <p:nvPr/>
        </p:nvSpPr>
        <p:spPr bwMode="auto">
          <a:xfrm>
            <a:off x="1116013" y="3575050"/>
            <a:ext cx="2303462" cy="358775"/>
          </a:xfrm>
          <a:prstGeom prst="rect">
            <a:avLst/>
          </a:prstGeom>
          <a:noFill/>
          <a:ln w="9525">
            <a:noFill/>
            <a:miter lim="800000"/>
            <a:headEnd/>
            <a:tailEnd/>
          </a:ln>
        </p:spPr>
        <p:txBody>
          <a:bodyPr wrap="none" anchor="ctr"/>
          <a:lstStyle/>
          <a:p>
            <a:endParaRPr lang="es-ES" sz="1800"/>
          </a:p>
        </p:txBody>
      </p:sp>
      <p:sp>
        <p:nvSpPr>
          <p:cNvPr id="22536" name="Rectangle 9">
            <a:hlinkClick r:id="rId6" action="ppaction://hlinksldjump"/>
          </p:cNvPr>
          <p:cNvSpPr>
            <a:spLocks noChangeArrowheads="1"/>
          </p:cNvSpPr>
          <p:nvPr/>
        </p:nvSpPr>
        <p:spPr bwMode="auto">
          <a:xfrm>
            <a:off x="5076825" y="2060575"/>
            <a:ext cx="1081088" cy="288925"/>
          </a:xfrm>
          <a:prstGeom prst="rect">
            <a:avLst/>
          </a:prstGeom>
          <a:noFill/>
          <a:ln w="9525">
            <a:noFill/>
            <a:miter lim="800000"/>
            <a:headEnd/>
            <a:tailEnd/>
          </a:ln>
        </p:spPr>
        <p:txBody>
          <a:bodyPr wrap="none" anchor="ctr"/>
          <a:lstStyle/>
          <a:p>
            <a:endParaRPr lang="es-ES" sz="1800"/>
          </a:p>
        </p:txBody>
      </p:sp>
      <p:sp>
        <p:nvSpPr>
          <p:cNvPr id="22537" name="Rectangle 10">
            <a:hlinkClick r:id="rId7" action="ppaction://hlinksldjump"/>
          </p:cNvPr>
          <p:cNvSpPr>
            <a:spLocks noChangeArrowheads="1"/>
          </p:cNvSpPr>
          <p:nvPr/>
        </p:nvSpPr>
        <p:spPr bwMode="auto">
          <a:xfrm>
            <a:off x="5076825" y="2492375"/>
            <a:ext cx="2879725" cy="431800"/>
          </a:xfrm>
          <a:prstGeom prst="rect">
            <a:avLst/>
          </a:prstGeom>
          <a:noFill/>
          <a:ln w="9525">
            <a:noFill/>
            <a:miter lim="800000"/>
            <a:headEnd/>
            <a:tailEnd/>
          </a:ln>
        </p:spPr>
        <p:txBody>
          <a:bodyPr wrap="none" anchor="ctr"/>
          <a:lstStyle/>
          <a:p>
            <a:endParaRPr lang="es-ES" sz="1800"/>
          </a:p>
        </p:txBody>
      </p:sp>
      <p:sp>
        <p:nvSpPr>
          <p:cNvPr id="22538" name="Rectangle 11">
            <a:hlinkClick r:id="rId8" action="ppaction://hlinksldjump"/>
          </p:cNvPr>
          <p:cNvSpPr>
            <a:spLocks noChangeArrowheads="1"/>
          </p:cNvSpPr>
          <p:nvPr/>
        </p:nvSpPr>
        <p:spPr bwMode="auto">
          <a:xfrm>
            <a:off x="5076825" y="2924175"/>
            <a:ext cx="3240088" cy="360363"/>
          </a:xfrm>
          <a:prstGeom prst="rect">
            <a:avLst/>
          </a:prstGeom>
          <a:noFill/>
          <a:ln w="9525">
            <a:noFill/>
            <a:miter lim="800000"/>
            <a:headEnd/>
            <a:tailEnd/>
          </a:ln>
        </p:spPr>
        <p:txBody>
          <a:bodyPr wrap="none" anchor="ctr"/>
          <a:lstStyle/>
          <a:p>
            <a:endParaRPr lang="es-ES" sz="1800"/>
          </a:p>
        </p:txBody>
      </p:sp>
      <p:sp>
        <p:nvSpPr>
          <p:cNvPr id="22539" name="Rectangle 12">
            <a:hlinkClick r:id="rId9" action="ppaction://hlinksldjump"/>
          </p:cNvPr>
          <p:cNvSpPr>
            <a:spLocks noChangeArrowheads="1"/>
          </p:cNvSpPr>
          <p:nvPr/>
        </p:nvSpPr>
        <p:spPr bwMode="auto">
          <a:xfrm>
            <a:off x="5003800" y="3429000"/>
            <a:ext cx="2447925" cy="792163"/>
          </a:xfrm>
          <a:prstGeom prst="rect">
            <a:avLst/>
          </a:prstGeom>
          <a:noFill/>
          <a:ln w="9525">
            <a:noFill/>
            <a:miter lim="800000"/>
            <a:headEnd/>
            <a:tailEnd/>
          </a:ln>
        </p:spPr>
        <p:txBody>
          <a:bodyPr wrap="none" anchor="ctr"/>
          <a:lstStyle/>
          <a:p>
            <a:endParaRPr lang="es-ES" sz="1800"/>
          </a:p>
        </p:txBody>
      </p:sp>
      <p:sp>
        <p:nvSpPr>
          <p:cNvPr id="15" name="11 Marcador de pie de página"/>
          <p:cNvSpPr txBox="1">
            <a:spLocks/>
          </p:cNvSpPr>
          <p:nvPr/>
        </p:nvSpPr>
        <p:spPr>
          <a:xfrm>
            <a:off x="7500938" y="6215063"/>
            <a:ext cx="1357312" cy="293687"/>
          </a:xfrm>
          <a:prstGeom prst="rect">
            <a:avLst/>
          </a:prstGeom>
        </p:spPr>
        <p:txBody>
          <a:bodyPr lIns="0" tIns="0" rIns="0" bIns="0" anchor="b"/>
          <a:lstStyle/>
          <a:p>
            <a:pPr>
              <a:defRPr/>
            </a:pPr>
            <a:r>
              <a:rPr lang="es-ES" sz="1200" b="1">
                <a:solidFill>
                  <a:schemeClr val="accent2">
                    <a:lumMod val="75000"/>
                  </a:schemeClr>
                </a:solidFill>
                <a:latin typeface="+mn-lt"/>
              </a:rPr>
              <a:t>DIGITAL ASUS S.L</a:t>
            </a:r>
            <a:r>
              <a:rPr lang="es-ES" sz="1200">
                <a:solidFill>
                  <a:schemeClr val="tx2">
                    <a:shade val="90000"/>
                  </a:schemeClr>
                </a:solidFill>
              </a:rPr>
              <a:t>.</a:t>
            </a:r>
            <a:endParaRPr lang="es-ES" sz="1200" dirty="0">
              <a:solidFill>
                <a:schemeClr val="tx2">
                  <a:shade val="90000"/>
                </a:schemeClr>
              </a:solidFill>
            </a:endParaRPr>
          </a:p>
        </p:txBody>
      </p:sp>
      <p:sp>
        <p:nvSpPr>
          <p:cNvPr id="16" name="15 Marcador de número de diapositiva"/>
          <p:cNvSpPr>
            <a:spLocks noGrp="1"/>
          </p:cNvSpPr>
          <p:nvPr>
            <p:ph type="sldNum" sz="quarter" idx="12"/>
          </p:nvPr>
        </p:nvSpPr>
        <p:spPr/>
        <p:txBody>
          <a:bodyPr/>
          <a:lstStyle/>
          <a:p>
            <a:pPr>
              <a:defRPr/>
            </a:pPr>
            <a:fld id="{E3C9CF9C-7D35-4614-A079-5B65C29A5E43}" type="slidenum">
              <a:rPr lang="es-ES"/>
              <a:pPr>
                <a:defRPr/>
              </a:pPr>
              <a:t>17</a:t>
            </a:fld>
            <a:endParaRPr lang="es-ES"/>
          </a:p>
        </p:txBody>
      </p:sp>
    </p:spTree>
  </p:cSld>
  <p:clrMapOvr>
    <a:masterClrMapping/>
  </p:clrMapOvr>
  <p:transition spd="med" advClick="0">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88066"/>
                                        </p:tgtEl>
                                        <p:attrNameLst>
                                          <p:attrName>style.visibility</p:attrName>
                                        </p:attrNameLst>
                                      </p:cBhvr>
                                      <p:to>
                                        <p:strVal val="visible"/>
                                      </p:to>
                                    </p:set>
                                    <p:anim calcmode="lin" valueType="num">
                                      <p:cBhvr>
                                        <p:cTn id="7" dur="1000" fill="hold"/>
                                        <p:tgtEl>
                                          <p:spTgt spid="88066"/>
                                        </p:tgtEl>
                                        <p:attrNameLst>
                                          <p:attrName>ppt_w</p:attrName>
                                        </p:attrNameLst>
                                      </p:cBhvr>
                                      <p:tavLst>
                                        <p:tav tm="0">
                                          <p:val>
                                            <p:strVal val="#ppt_w*0.70"/>
                                          </p:val>
                                        </p:tav>
                                        <p:tav tm="100000">
                                          <p:val>
                                            <p:strVal val="#ppt_w"/>
                                          </p:val>
                                        </p:tav>
                                      </p:tavLst>
                                    </p:anim>
                                    <p:anim calcmode="lin" valueType="num">
                                      <p:cBhvr>
                                        <p:cTn id="8" dur="1000" fill="hold"/>
                                        <p:tgtEl>
                                          <p:spTgt spid="88066"/>
                                        </p:tgtEl>
                                        <p:attrNameLst>
                                          <p:attrName>ppt_h</p:attrName>
                                        </p:attrNameLst>
                                      </p:cBhvr>
                                      <p:tavLst>
                                        <p:tav tm="0">
                                          <p:val>
                                            <p:strVal val="#ppt_h"/>
                                          </p:val>
                                        </p:tav>
                                        <p:tav tm="100000">
                                          <p:val>
                                            <p:strVal val="#ppt_h"/>
                                          </p:val>
                                        </p:tav>
                                      </p:tavLst>
                                    </p:anim>
                                    <p:animEffect transition="in" filter="fade">
                                      <p:cBhvr>
                                        <p:cTn id="9" dur="1000"/>
                                        <p:tgtEl>
                                          <p:spTgt spid="88066"/>
                                        </p:tgtEl>
                                      </p:cBhvr>
                                    </p:animEffect>
                                  </p:childTnLst>
                                </p:cTn>
                              </p:par>
                            </p:childTnLst>
                          </p:cTn>
                        </p:par>
                        <p:par>
                          <p:cTn id="10" fill="hold">
                            <p:stCondLst>
                              <p:cond delay="1000"/>
                            </p:stCondLst>
                            <p:childTnLst>
                              <p:par>
                                <p:cTn id="11" presetID="2" presetClass="entr" presetSubtype="2" fill="hold" grpId="0" nodeType="afterEffect">
                                  <p:stCondLst>
                                    <p:cond delay="0"/>
                                  </p:stCondLst>
                                  <p:childTnLst>
                                    <p:set>
                                      <p:cBhvr>
                                        <p:cTn id="12" dur="1" fill="hold">
                                          <p:stCondLst>
                                            <p:cond delay="0"/>
                                          </p:stCondLst>
                                        </p:cTn>
                                        <p:tgtEl>
                                          <p:spTgt spid="88067">
                                            <p:txEl>
                                              <p:pRg st="0" end="0"/>
                                            </p:txEl>
                                          </p:spTgt>
                                        </p:tgtEl>
                                        <p:attrNameLst>
                                          <p:attrName>style.visibility</p:attrName>
                                        </p:attrNameLst>
                                      </p:cBhvr>
                                      <p:to>
                                        <p:strVal val="visible"/>
                                      </p:to>
                                    </p:set>
                                    <p:anim calcmode="lin" valueType="num">
                                      <p:cBhvr additive="base">
                                        <p:cTn id="13" dur="1000" fill="hold"/>
                                        <p:tgtEl>
                                          <p:spTgt spid="88067">
                                            <p:txEl>
                                              <p:pRg st="0" end="0"/>
                                            </p:txEl>
                                          </p:spTgt>
                                        </p:tgtEl>
                                        <p:attrNameLst>
                                          <p:attrName>ppt_x</p:attrName>
                                        </p:attrNameLst>
                                      </p:cBhvr>
                                      <p:tavLst>
                                        <p:tav tm="0">
                                          <p:val>
                                            <p:strVal val="1+#ppt_w/2"/>
                                          </p:val>
                                        </p:tav>
                                        <p:tav tm="100000">
                                          <p:val>
                                            <p:strVal val="#ppt_x"/>
                                          </p:val>
                                        </p:tav>
                                      </p:tavLst>
                                    </p:anim>
                                    <p:anim calcmode="lin" valueType="num">
                                      <p:cBhvr additive="base">
                                        <p:cTn id="14" dur="1000" fill="hold"/>
                                        <p:tgtEl>
                                          <p:spTgt spid="88067">
                                            <p:txEl>
                                              <p:pRg st="0" end="0"/>
                                            </p:txEl>
                                          </p:spTgt>
                                        </p:tgtEl>
                                        <p:attrNameLst>
                                          <p:attrName>ppt_y</p:attrName>
                                        </p:attrNameLst>
                                      </p:cBhvr>
                                      <p:tavLst>
                                        <p:tav tm="0">
                                          <p:val>
                                            <p:strVal val="#ppt_y"/>
                                          </p:val>
                                        </p:tav>
                                        <p:tav tm="100000">
                                          <p:val>
                                            <p:strVal val="#ppt_y"/>
                                          </p:val>
                                        </p:tav>
                                      </p:tavLst>
                                    </p:anim>
                                  </p:childTnLst>
                                </p:cTn>
                              </p:par>
                            </p:childTnLst>
                          </p:cTn>
                        </p:par>
                        <p:par>
                          <p:cTn id="15" fill="hold">
                            <p:stCondLst>
                              <p:cond delay="2000"/>
                            </p:stCondLst>
                            <p:childTnLst>
                              <p:par>
                                <p:cTn id="16" presetID="2" presetClass="entr" presetSubtype="2" fill="hold" grpId="0" nodeType="afterEffect">
                                  <p:stCondLst>
                                    <p:cond delay="0"/>
                                  </p:stCondLst>
                                  <p:childTnLst>
                                    <p:set>
                                      <p:cBhvr>
                                        <p:cTn id="17" dur="1" fill="hold">
                                          <p:stCondLst>
                                            <p:cond delay="0"/>
                                          </p:stCondLst>
                                        </p:cTn>
                                        <p:tgtEl>
                                          <p:spTgt spid="88067">
                                            <p:txEl>
                                              <p:pRg st="1" end="1"/>
                                            </p:txEl>
                                          </p:spTgt>
                                        </p:tgtEl>
                                        <p:attrNameLst>
                                          <p:attrName>style.visibility</p:attrName>
                                        </p:attrNameLst>
                                      </p:cBhvr>
                                      <p:to>
                                        <p:strVal val="visible"/>
                                      </p:to>
                                    </p:set>
                                    <p:anim calcmode="lin" valueType="num">
                                      <p:cBhvr additive="base">
                                        <p:cTn id="18" dur="1000" fill="hold"/>
                                        <p:tgtEl>
                                          <p:spTgt spid="88067">
                                            <p:txEl>
                                              <p:pRg st="1" end="1"/>
                                            </p:txEl>
                                          </p:spTgt>
                                        </p:tgtEl>
                                        <p:attrNameLst>
                                          <p:attrName>ppt_x</p:attrName>
                                        </p:attrNameLst>
                                      </p:cBhvr>
                                      <p:tavLst>
                                        <p:tav tm="0">
                                          <p:val>
                                            <p:strVal val="1+#ppt_w/2"/>
                                          </p:val>
                                        </p:tav>
                                        <p:tav tm="100000">
                                          <p:val>
                                            <p:strVal val="#ppt_x"/>
                                          </p:val>
                                        </p:tav>
                                      </p:tavLst>
                                    </p:anim>
                                    <p:anim calcmode="lin" valueType="num">
                                      <p:cBhvr additive="base">
                                        <p:cTn id="19" dur="1000" fill="hold"/>
                                        <p:tgtEl>
                                          <p:spTgt spid="88067">
                                            <p:txEl>
                                              <p:pRg st="1" end="1"/>
                                            </p:txEl>
                                          </p:spTgt>
                                        </p:tgtEl>
                                        <p:attrNameLst>
                                          <p:attrName>ppt_y</p:attrName>
                                        </p:attrNameLst>
                                      </p:cBhvr>
                                      <p:tavLst>
                                        <p:tav tm="0">
                                          <p:val>
                                            <p:strVal val="#ppt_y"/>
                                          </p:val>
                                        </p:tav>
                                        <p:tav tm="100000">
                                          <p:val>
                                            <p:strVal val="#ppt_y"/>
                                          </p:val>
                                        </p:tav>
                                      </p:tavLst>
                                    </p:anim>
                                  </p:childTnLst>
                                </p:cTn>
                              </p:par>
                            </p:childTnLst>
                          </p:cTn>
                        </p:par>
                        <p:par>
                          <p:cTn id="20" fill="hold">
                            <p:stCondLst>
                              <p:cond delay="3000"/>
                            </p:stCondLst>
                            <p:childTnLst>
                              <p:par>
                                <p:cTn id="21" presetID="2" presetClass="entr" presetSubtype="2" fill="hold" grpId="0" nodeType="afterEffect">
                                  <p:stCondLst>
                                    <p:cond delay="0"/>
                                  </p:stCondLst>
                                  <p:childTnLst>
                                    <p:set>
                                      <p:cBhvr>
                                        <p:cTn id="22" dur="1" fill="hold">
                                          <p:stCondLst>
                                            <p:cond delay="0"/>
                                          </p:stCondLst>
                                        </p:cTn>
                                        <p:tgtEl>
                                          <p:spTgt spid="88067">
                                            <p:txEl>
                                              <p:pRg st="2" end="2"/>
                                            </p:txEl>
                                          </p:spTgt>
                                        </p:tgtEl>
                                        <p:attrNameLst>
                                          <p:attrName>style.visibility</p:attrName>
                                        </p:attrNameLst>
                                      </p:cBhvr>
                                      <p:to>
                                        <p:strVal val="visible"/>
                                      </p:to>
                                    </p:set>
                                    <p:anim calcmode="lin" valueType="num">
                                      <p:cBhvr additive="base">
                                        <p:cTn id="23" dur="1000" fill="hold"/>
                                        <p:tgtEl>
                                          <p:spTgt spid="88067">
                                            <p:txEl>
                                              <p:pRg st="2" end="2"/>
                                            </p:txEl>
                                          </p:spTgt>
                                        </p:tgtEl>
                                        <p:attrNameLst>
                                          <p:attrName>ppt_x</p:attrName>
                                        </p:attrNameLst>
                                      </p:cBhvr>
                                      <p:tavLst>
                                        <p:tav tm="0">
                                          <p:val>
                                            <p:strVal val="1+#ppt_w/2"/>
                                          </p:val>
                                        </p:tav>
                                        <p:tav tm="100000">
                                          <p:val>
                                            <p:strVal val="#ppt_x"/>
                                          </p:val>
                                        </p:tav>
                                      </p:tavLst>
                                    </p:anim>
                                    <p:anim calcmode="lin" valueType="num">
                                      <p:cBhvr additive="base">
                                        <p:cTn id="24" dur="1000" fill="hold"/>
                                        <p:tgtEl>
                                          <p:spTgt spid="88067">
                                            <p:txEl>
                                              <p:pRg st="2" end="2"/>
                                            </p:txEl>
                                          </p:spTgt>
                                        </p:tgtEl>
                                        <p:attrNameLst>
                                          <p:attrName>ppt_y</p:attrName>
                                        </p:attrNameLst>
                                      </p:cBhvr>
                                      <p:tavLst>
                                        <p:tav tm="0">
                                          <p:val>
                                            <p:strVal val="#ppt_y"/>
                                          </p:val>
                                        </p:tav>
                                        <p:tav tm="100000">
                                          <p:val>
                                            <p:strVal val="#ppt_y"/>
                                          </p:val>
                                        </p:tav>
                                      </p:tavLst>
                                    </p:anim>
                                  </p:childTnLst>
                                </p:cTn>
                              </p:par>
                            </p:childTnLst>
                          </p:cTn>
                        </p:par>
                        <p:par>
                          <p:cTn id="25" fill="hold">
                            <p:stCondLst>
                              <p:cond delay="4000"/>
                            </p:stCondLst>
                            <p:childTnLst>
                              <p:par>
                                <p:cTn id="26" presetID="2" presetClass="entr" presetSubtype="2" fill="hold" grpId="0" nodeType="afterEffect">
                                  <p:stCondLst>
                                    <p:cond delay="0"/>
                                  </p:stCondLst>
                                  <p:childTnLst>
                                    <p:set>
                                      <p:cBhvr>
                                        <p:cTn id="27" dur="1" fill="hold">
                                          <p:stCondLst>
                                            <p:cond delay="0"/>
                                          </p:stCondLst>
                                        </p:cTn>
                                        <p:tgtEl>
                                          <p:spTgt spid="88067">
                                            <p:txEl>
                                              <p:pRg st="3" end="3"/>
                                            </p:txEl>
                                          </p:spTgt>
                                        </p:tgtEl>
                                        <p:attrNameLst>
                                          <p:attrName>style.visibility</p:attrName>
                                        </p:attrNameLst>
                                      </p:cBhvr>
                                      <p:to>
                                        <p:strVal val="visible"/>
                                      </p:to>
                                    </p:set>
                                    <p:anim calcmode="lin" valueType="num">
                                      <p:cBhvr additive="base">
                                        <p:cTn id="28" dur="1000" fill="hold"/>
                                        <p:tgtEl>
                                          <p:spTgt spid="88067">
                                            <p:txEl>
                                              <p:pRg st="3" end="3"/>
                                            </p:txEl>
                                          </p:spTgt>
                                        </p:tgtEl>
                                        <p:attrNameLst>
                                          <p:attrName>ppt_x</p:attrName>
                                        </p:attrNameLst>
                                      </p:cBhvr>
                                      <p:tavLst>
                                        <p:tav tm="0">
                                          <p:val>
                                            <p:strVal val="1+#ppt_w/2"/>
                                          </p:val>
                                        </p:tav>
                                        <p:tav tm="100000">
                                          <p:val>
                                            <p:strVal val="#ppt_x"/>
                                          </p:val>
                                        </p:tav>
                                      </p:tavLst>
                                    </p:anim>
                                    <p:anim calcmode="lin" valueType="num">
                                      <p:cBhvr additive="base">
                                        <p:cTn id="29" dur="1000" fill="hold"/>
                                        <p:tgtEl>
                                          <p:spTgt spid="8806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2" fill="hold" grpId="0" nodeType="clickEffect">
                                  <p:stCondLst>
                                    <p:cond delay="0"/>
                                  </p:stCondLst>
                                  <p:childTnLst>
                                    <p:set>
                                      <p:cBhvr>
                                        <p:cTn id="33" dur="1" fill="hold">
                                          <p:stCondLst>
                                            <p:cond delay="0"/>
                                          </p:stCondLst>
                                        </p:cTn>
                                        <p:tgtEl>
                                          <p:spTgt spid="88067">
                                            <p:txEl>
                                              <p:pRg st="4" end="4"/>
                                            </p:txEl>
                                          </p:spTgt>
                                        </p:tgtEl>
                                        <p:attrNameLst>
                                          <p:attrName>style.visibility</p:attrName>
                                        </p:attrNameLst>
                                      </p:cBhvr>
                                      <p:to>
                                        <p:strVal val="visible"/>
                                      </p:to>
                                    </p:set>
                                    <p:anim calcmode="lin" valueType="num">
                                      <p:cBhvr additive="base">
                                        <p:cTn id="34" dur="1000" fill="hold"/>
                                        <p:tgtEl>
                                          <p:spTgt spid="88067">
                                            <p:txEl>
                                              <p:pRg st="4" end="4"/>
                                            </p:txEl>
                                          </p:spTgt>
                                        </p:tgtEl>
                                        <p:attrNameLst>
                                          <p:attrName>ppt_x</p:attrName>
                                        </p:attrNameLst>
                                      </p:cBhvr>
                                      <p:tavLst>
                                        <p:tav tm="0">
                                          <p:val>
                                            <p:strVal val="1+#ppt_w/2"/>
                                          </p:val>
                                        </p:tav>
                                        <p:tav tm="100000">
                                          <p:val>
                                            <p:strVal val="#ppt_x"/>
                                          </p:val>
                                        </p:tav>
                                      </p:tavLst>
                                    </p:anim>
                                    <p:anim calcmode="lin" valueType="num">
                                      <p:cBhvr additive="base">
                                        <p:cTn id="35" dur="1000" fill="hold"/>
                                        <p:tgtEl>
                                          <p:spTgt spid="8806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2" fill="hold" grpId="0" nodeType="clickEffect">
                                  <p:stCondLst>
                                    <p:cond delay="0"/>
                                  </p:stCondLst>
                                  <p:childTnLst>
                                    <p:set>
                                      <p:cBhvr>
                                        <p:cTn id="39" dur="1" fill="hold">
                                          <p:stCondLst>
                                            <p:cond delay="0"/>
                                          </p:stCondLst>
                                        </p:cTn>
                                        <p:tgtEl>
                                          <p:spTgt spid="88067">
                                            <p:txEl>
                                              <p:pRg st="5" end="5"/>
                                            </p:txEl>
                                          </p:spTgt>
                                        </p:tgtEl>
                                        <p:attrNameLst>
                                          <p:attrName>style.visibility</p:attrName>
                                        </p:attrNameLst>
                                      </p:cBhvr>
                                      <p:to>
                                        <p:strVal val="visible"/>
                                      </p:to>
                                    </p:set>
                                    <p:anim calcmode="lin" valueType="num">
                                      <p:cBhvr additive="base">
                                        <p:cTn id="40" dur="1000" fill="hold"/>
                                        <p:tgtEl>
                                          <p:spTgt spid="88067">
                                            <p:txEl>
                                              <p:pRg st="5" end="5"/>
                                            </p:txEl>
                                          </p:spTgt>
                                        </p:tgtEl>
                                        <p:attrNameLst>
                                          <p:attrName>ppt_x</p:attrName>
                                        </p:attrNameLst>
                                      </p:cBhvr>
                                      <p:tavLst>
                                        <p:tav tm="0">
                                          <p:val>
                                            <p:strVal val="1+#ppt_w/2"/>
                                          </p:val>
                                        </p:tav>
                                        <p:tav tm="100000">
                                          <p:val>
                                            <p:strVal val="#ppt_x"/>
                                          </p:val>
                                        </p:tav>
                                      </p:tavLst>
                                    </p:anim>
                                    <p:anim calcmode="lin" valueType="num">
                                      <p:cBhvr additive="base">
                                        <p:cTn id="41" dur="1000" fill="hold"/>
                                        <p:tgtEl>
                                          <p:spTgt spid="88067">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2" fill="hold" grpId="0" nodeType="clickEffect">
                                  <p:stCondLst>
                                    <p:cond delay="0"/>
                                  </p:stCondLst>
                                  <p:childTnLst>
                                    <p:set>
                                      <p:cBhvr>
                                        <p:cTn id="45" dur="1" fill="hold">
                                          <p:stCondLst>
                                            <p:cond delay="0"/>
                                          </p:stCondLst>
                                        </p:cTn>
                                        <p:tgtEl>
                                          <p:spTgt spid="88067">
                                            <p:txEl>
                                              <p:pRg st="6" end="6"/>
                                            </p:txEl>
                                          </p:spTgt>
                                        </p:tgtEl>
                                        <p:attrNameLst>
                                          <p:attrName>style.visibility</p:attrName>
                                        </p:attrNameLst>
                                      </p:cBhvr>
                                      <p:to>
                                        <p:strVal val="visible"/>
                                      </p:to>
                                    </p:set>
                                    <p:anim calcmode="lin" valueType="num">
                                      <p:cBhvr additive="base">
                                        <p:cTn id="46" dur="1000" fill="hold"/>
                                        <p:tgtEl>
                                          <p:spTgt spid="88067">
                                            <p:txEl>
                                              <p:pRg st="6" end="6"/>
                                            </p:txEl>
                                          </p:spTgt>
                                        </p:tgtEl>
                                        <p:attrNameLst>
                                          <p:attrName>ppt_x</p:attrName>
                                        </p:attrNameLst>
                                      </p:cBhvr>
                                      <p:tavLst>
                                        <p:tav tm="0">
                                          <p:val>
                                            <p:strVal val="1+#ppt_w/2"/>
                                          </p:val>
                                        </p:tav>
                                        <p:tav tm="100000">
                                          <p:val>
                                            <p:strVal val="#ppt_x"/>
                                          </p:val>
                                        </p:tav>
                                      </p:tavLst>
                                    </p:anim>
                                    <p:anim calcmode="lin" valueType="num">
                                      <p:cBhvr additive="base">
                                        <p:cTn id="47" dur="1000" fill="hold"/>
                                        <p:tgtEl>
                                          <p:spTgt spid="88067">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2" fill="hold" grpId="0" nodeType="clickEffect">
                                  <p:stCondLst>
                                    <p:cond delay="0"/>
                                  </p:stCondLst>
                                  <p:childTnLst>
                                    <p:set>
                                      <p:cBhvr>
                                        <p:cTn id="51" dur="1" fill="hold">
                                          <p:stCondLst>
                                            <p:cond delay="0"/>
                                          </p:stCondLst>
                                        </p:cTn>
                                        <p:tgtEl>
                                          <p:spTgt spid="88067">
                                            <p:txEl>
                                              <p:pRg st="7" end="7"/>
                                            </p:txEl>
                                          </p:spTgt>
                                        </p:tgtEl>
                                        <p:attrNameLst>
                                          <p:attrName>style.visibility</p:attrName>
                                        </p:attrNameLst>
                                      </p:cBhvr>
                                      <p:to>
                                        <p:strVal val="visible"/>
                                      </p:to>
                                    </p:set>
                                    <p:anim calcmode="lin" valueType="num">
                                      <p:cBhvr additive="base">
                                        <p:cTn id="52" dur="1000" fill="hold"/>
                                        <p:tgtEl>
                                          <p:spTgt spid="88067">
                                            <p:txEl>
                                              <p:pRg st="7" end="7"/>
                                            </p:txEl>
                                          </p:spTgt>
                                        </p:tgtEl>
                                        <p:attrNameLst>
                                          <p:attrName>ppt_x</p:attrName>
                                        </p:attrNameLst>
                                      </p:cBhvr>
                                      <p:tavLst>
                                        <p:tav tm="0">
                                          <p:val>
                                            <p:strVal val="1+#ppt_w/2"/>
                                          </p:val>
                                        </p:tav>
                                        <p:tav tm="100000">
                                          <p:val>
                                            <p:strVal val="#ppt_x"/>
                                          </p:val>
                                        </p:tav>
                                      </p:tavLst>
                                    </p:anim>
                                    <p:anim calcmode="lin" valueType="num">
                                      <p:cBhvr additive="base">
                                        <p:cTn id="53" dur="1000" fill="hold"/>
                                        <p:tgtEl>
                                          <p:spTgt spid="88067">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67" grpId="0" build="p"/>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aphicFrame>
        <p:nvGraphicFramePr>
          <p:cNvPr id="23604" name="Group 52"/>
          <p:cNvGraphicFramePr>
            <a:graphicFrameLocks noGrp="1"/>
          </p:cNvGraphicFramePr>
          <p:nvPr>
            <p:ph type="tbl" idx="1"/>
          </p:nvPr>
        </p:nvGraphicFramePr>
        <p:xfrm>
          <a:off x="684213" y="981075"/>
          <a:ext cx="7775575" cy="5449003"/>
        </p:xfrm>
        <a:graphic>
          <a:graphicData uri="http://schemas.openxmlformats.org/drawingml/2006/table">
            <a:tbl>
              <a:tblPr/>
              <a:tblGrid>
                <a:gridCol w="3887787"/>
                <a:gridCol w="3887788"/>
              </a:tblGrid>
              <a:tr h="647700">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s-ES" sz="2800" b="0" i="0" u="none" strike="noStrike" cap="none" normalizeH="0" baseline="0" smtClean="0">
                          <a:ln>
                            <a:noFill/>
                          </a:ln>
                          <a:solidFill>
                            <a:srgbClr val="660033"/>
                          </a:solidFill>
                          <a:effectLst>
                            <a:outerShdw blurRad="38100" dist="38100" dir="2700000" algn="tl">
                              <a:srgbClr val="000000"/>
                            </a:outerShdw>
                          </a:effectLst>
                          <a:latin typeface="Arial" charset="0"/>
                          <a:cs typeface="Arial" charset="0"/>
                        </a:rPr>
                        <a:t>ESTRUCTURA</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66"/>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s-ES" sz="2800" b="0" i="0" u="none" strike="noStrike" cap="none" normalizeH="0" baseline="0" smtClean="0">
                          <a:ln>
                            <a:noFill/>
                          </a:ln>
                          <a:solidFill>
                            <a:srgbClr val="660033"/>
                          </a:solidFill>
                          <a:effectLst>
                            <a:outerShdw blurRad="38100" dist="38100" dir="2700000" algn="tl">
                              <a:srgbClr val="000000"/>
                            </a:outerShdw>
                          </a:effectLst>
                          <a:latin typeface="Arial" charset="0"/>
                          <a:cs typeface="Arial" charset="0"/>
                        </a:rPr>
                        <a:t>JERARQUIZACIÓN</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rgbClr val="660033"/>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66"/>
                    </a:solidFill>
                  </a:tcPr>
                </a:tc>
              </a:tr>
              <a:tr h="1081088">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s-ES" sz="2400" b="0" i="0" u="none" strike="noStrike" cap="none" normalizeH="0" baseline="0" smtClean="0">
                          <a:ln>
                            <a:noFill/>
                          </a:ln>
                          <a:solidFill>
                            <a:schemeClr val="tx1"/>
                          </a:solidFill>
                          <a:effectLst>
                            <a:outerShdw blurRad="38100" dist="38100" dir="2700000" algn="tl">
                              <a:srgbClr val="C0C0C0"/>
                            </a:outerShdw>
                          </a:effectLst>
                          <a:latin typeface="Arial" charset="0"/>
                          <a:cs typeface="Arial" charset="0"/>
                        </a:rPr>
                        <a:t>Tecnología Organizativa</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s-ES" sz="1800" b="0" i="0" u="none" strike="noStrike" cap="none" normalizeH="0" baseline="0" smtClean="0">
                          <a:ln>
                            <a:noFill/>
                          </a:ln>
                          <a:solidFill>
                            <a:schemeClr val="tx1"/>
                          </a:solidFill>
                          <a:effectLst/>
                          <a:latin typeface="Constantia" pitchFamily="18" charset="0"/>
                          <a:cs typeface="Arial" charset="0"/>
                        </a:rPr>
                        <a:t>El directivo (Una persona especializada): Divisi</a:t>
                      </a:r>
                      <a:r>
                        <a:rPr kumimoji="0" lang="es-ES" sz="1800" b="0" i="0" u="none" strike="noStrike" cap="none" normalizeH="0" baseline="0" smtClean="0">
                          <a:ln>
                            <a:noFill/>
                          </a:ln>
                          <a:solidFill>
                            <a:schemeClr val="tx1"/>
                          </a:solidFill>
                          <a:effectLst/>
                          <a:latin typeface="Arial"/>
                          <a:cs typeface="Arial" charset="0"/>
                        </a:rPr>
                        <a:t>ó</a:t>
                      </a:r>
                      <a:r>
                        <a:rPr kumimoji="0" lang="es-ES" sz="1800" b="0" i="0" u="none" strike="noStrike" cap="none" normalizeH="0" baseline="0" smtClean="0">
                          <a:ln>
                            <a:noFill/>
                          </a:ln>
                          <a:solidFill>
                            <a:schemeClr val="tx1"/>
                          </a:solidFill>
                          <a:effectLst/>
                          <a:latin typeface="Constantia" pitchFamily="18" charset="0"/>
                          <a:cs typeface="Arial" charset="0"/>
                        </a:rPr>
                        <a:t>n vertical del trabajo</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31800">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s-ES" sz="2400" b="0" i="0" u="none" strike="noStrike" cap="none" normalizeH="0" baseline="0" smtClean="0">
                          <a:ln>
                            <a:noFill/>
                          </a:ln>
                          <a:solidFill>
                            <a:schemeClr val="tx1"/>
                          </a:solidFill>
                          <a:effectLst>
                            <a:outerShdw blurRad="38100" dist="38100" dir="2700000" algn="tl">
                              <a:srgbClr val="C0C0C0"/>
                            </a:outerShdw>
                          </a:effectLst>
                          <a:latin typeface="Arial" charset="0"/>
                          <a:cs typeface="Arial" charset="0"/>
                        </a:rPr>
                        <a:t>Toma de Decisiones</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s-ES" sz="1800" b="0" i="0" u="none" strike="noStrike" cap="none" normalizeH="0" baseline="0" smtClean="0">
                          <a:ln>
                            <a:noFill/>
                          </a:ln>
                          <a:solidFill>
                            <a:schemeClr val="tx1"/>
                          </a:solidFill>
                          <a:effectLst/>
                          <a:latin typeface="Constantia" pitchFamily="18" charset="0"/>
                          <a:cs typeface="Arial" charset="0"/>
                        </a:rPr>
                        <a:t>Centralizada</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611188">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s-ES" sz="2400" b="0" i="0" u="none" strike="noStrike" cap="none" normalizeH="0" baseline="0" smtClean="0">
                          <a:ln>
                            <a:noFill/>
                          </a:ln>
                          <a:solidFill>
                            <a:schemeClr val="tx1"/>
                          </a:solidFill>
                          <a:effectLst>
                            <a:outerShdw blurRad="38100" dist="38100" dir="2700000" algn="tl">
                              <a:srgbClr val="C0C0C0"/>
                            </a:outerShdw>
                          </a:effectLst>
                          <a:latin typeface="Arial" charset="0"/>
                          <a:cs typeface="Arial" charset="0"/>
                        </a:rPr>
                        <a:t>Relaciones</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s-ES" sz="1800" b="0" i="0" u="none" strike="noStrike" cap="none" normalizeH="0" baseline="0" smtClean="0">
                          <a:ln>
                            <a:noFill/>
                          </a:ln>
                          <a:solidFill>
                            <a:schemeClr val="tx1"/>
                          </a:solidFill>
                          <a:effectLst/>
                          <a:latin typeface="Constantia" pitchFamily="18" charset="0"/>
                          <a:cs typeface="Arial" charset="0"/>
                        </a:rPr>
                        <a:t>Asim</a:t>
                      </a:r>
                      <a:r>
                        <a:rPr kumimoji="0" lang="es-ES" sz="1800" b="0" i="0" u="none" strike="noStrike" cap="none" normalizeH="0" baseline="0" smtClean="0">
                          <a:ln>
                            <a:noFill/>
                          </a:ln>
                          <a:solidFill>
                            <a:schemeClr val="tx1"/>
                          </a:solidFill>
                          <a:effectLst/>
                          <a:latin typeface="Arial"/>
                          <a:cs typeface="Arial" charset="0"/>
                        </a:rPr>
                        <a:t>é</a:t>
                      </a:r>
                      <a:r>
                        <a:rPr kumimoji="0" lang="es-ES" sz="1800" b="0" i="0" u="none" strike="noStrike" cap="none" normalizeH="0" baseline="0" smtClean="0">
                          <a:ln>
                            <a:noFill/>
                          </a:ln>
                          <a:solidFill>
                            <a:schemeClr val="tx1"/>
                          </a:solidFill>
                          <a:effectLst/>
                          <a:latin typeface="Constantia" pitchFamily="18" charset="0"/>
                          <a:cs typeface="Arial" charset="0"/>
                        </a:rPr>
                        <a:t>tricas en funci</a:t>
                      </a:r>
                      <a:r>
                        <a:rPr kumimoji="0" lang="es-ES" sz="1800" b="0" i="0" u="none" strike="noStrike" cap="none" normalizeH="0" baseline="0" smtClean="0">
                          <a:ln>
                            <a:noFill/>
                          </a:ln>
                          <a:solidFill>
                            <a:schemeClr val="tx1"/>
                          </a:solidFill>
                          <a:effectLst/>
                          <a:latin typeface="Arial"/>
                          <a:cs typeface="Arial" charset="0"/>
                        </a:rPr>
                        <a:t>ó</a:t>
                      </a:r>
                      <a:r>
                        <a:rPr kumimoji="0" lang="es-ES" sz="1800" b="0" i="0" u="none" strike="noStrike" cap="none" normalizeH="0" baseline="0" smtClean="0">
                          <a:ln>
                            <a:noFill/>
                          </a:ln>
                          <a:solidFill>
                            <a:schemeClr val="tx1"/>
                          </a:solidFill>
                          <a:effectLst/>
                          <a:latin typeface="Constantia" pitchFamily="18" charset="0"/>
                          <a:cs typeface="Arial" charset="0"/>
                        </a:rPr>
                        <a:t>n de la autoridad otorgada en la jerarqu</a:t>
                      </a:r>
                      <a:r>
                        <a:rPr kumimoji="0" lang="es-ES" sz="1800" b="0" i="0" u="none" strike="noStrike" cap="none" normalizeH="0" baseline="0" smtClean="0">
                          <a:ln>
                            <a:noFill/>
                          </a:ln>
                          <a:solidFill>
                            <a:schemeClr val="tx1"/>
                          </a:solidFill>
                          <a:effectLst/>
                          <a:latin typeface="Arial"/>
                          <a:cs typeface="Arial" charset="0"/>
                        </a:rPr>
                        <a:t>í</a:t>
                      </a:r>
                      <a:r>
                        <a:rPr kumimoji="0" lang="es-ES" sz="1800" b="0" i="0" u="none" strike="noStrike" cap="none" normalizeH="0" baseline="0" smtClean="0">
                          <a:ln>
                            <a:noFill/>
                          </a:ln>
                          <a:solidFill>
                            <a:schemeClr val="tx1"/>
                          </a:solidFill>
                          <a:effectLst/>
                          <a:latin typeface="Constantia" pitchFamily="18" charset="0"/>
                          <a:cs typeface="Arial" charset="0"/>
                        </a:rPr>
                        <a:t>a (Relaciones jer</a:t>
                      </a:r>
                      <a:r>
                        <a:rPr kumimoji="0" lang="es-ES" sz="1800" b="0" i="0" u="none" strike="noStrike" cap="none" normalizeH="0" baseline="0" smtClean="0">
                          <a:ln>
                            <a:noFill/>
                          </a:ln>
                          <a:solidFill>
                            <a:schemeClr val="tx1"/>
                          </a:solidFill>
                          <a:effectLst/>
                          <a:latin typeface="Arial"/>
                          <a:cs typeface="Arial" charset="0"/>
                        </a:rPr>
                        <a:t>á</a:t>
                      </a:r>
                      <a:r>
                        <a:rPr kumimoji="0" lang="es-ES" sz="1800" b="0" i="0" u="none" strike="noStrike" cap="none" normalizeH="0" baseline="0" smtClean="0">
                          <a:ln>
                            <a:noFill/>
                          </a:ln>
                          <a:solidFill>
                            <a:schemeClr val="tx1"/>
                          </a:solidFill>
                          <a:effectLst/>
                          <a:latin typeface="Constantia" pitchFamily="18" charset="0"/>
                          <a:cs typeface="Arial" charset="0"/>
                        </a:rPr>
                        <a:t>rquicas)</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587375">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s-ES" sz="2400" b="0" i="0" u="none" strike="noStrike" cap="none" normalizeH="0" baseline="0" smtClean="0">
                          <a:ln>
                            <a:noFill/>
                          </a:ln>
                          <a:solidFill>
                            <a:schemeClr val="tx1"/>
                          </a:solidFill>
                          <a:effectLst>
                            <a:outerShdw blurRad="38100" dist="38100" dir="2700000" algn="tl">
                              <a:srgbClr val="C0C0C0"/>
                            </a:outerShdw>
                          </a:effectLst>
                          <a:latin typeface="Arial" charset="0"/>
                          <a:cs typeface="Arial" charset="0"/>
                        </a:rPr>
                        <a:t>Resolución de conflictos y fuente de autoridad</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s-ES" sz="1800" b="0" i="0" u="none" strike="noStrike" cap="none" normalizeH="0" baseline="0" smtClean="0">
                          <a:ln>
                            <a:noFill/>
                          </a:ln>
                          <a:solidFill>
                            <a:schemeClr val="tx1"/>
                          </a:solidFill>
                          <a:effectLst/>
                          <a:latin typeface="Constantia" pitchFamily="18" charset="0"/>
                          <a:cs typeface="Arial" charset="0"/>
                        </a:rPr>
                        <a:t>Autoridad Personal; Discrecionalidad personal (poder coercitivo-no contingente)</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31800">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s-ES" sz="2400" b="0" i="0" u="none" strike="noStrike" cap="none" normalizeH="0" baseline="0" smtClean="0">
                          <a:ln>
                            <a:noFill/>
                          </a:ln>
                          <a:solidFill>
                            <a:schemeClr val="tx1"/>
                          </a:solidFill>
                          <a:effectLst>
                            <a:outerShdw blurRad="38100" dist="38100" dir="2700000" algn="tl">
                              <a:srgbClr val="C0C0C0"/>
                            </a:outerShdw>
                          </a:effectLst>
                          <a:latin typeface="Arial" charset="0"/>
                          <a:cs typeface="Arial" charset="0"/>
                        </a:rPr>
                        <a:t>Incentivos</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s-ES" sz="1800" b="0" i="0" u="none" strike="noStrike" cap="none" normalizeH="0" baseline="0" smtClean="0">
                          <a:ln>
                            <a:noFill/>
                          </a:ln>
                          <a:solidFill>
                            <a:schemeClr val="tx1"/>
                          </a:solidFill>
                          <a:effectLst/>
                          <a:latin typeface="Constantia" pitchFamily="18" charset="0"/>
                          <a:cs typeface="Arial" charset="0"/>
                        </a:rPr>
                        <a:t>Extr</a:t>
                      </a:r>
                      <a:r>
                        <a:rPr kumimoji="0" lang="es-ES" sz="1800" b="0" i="0" u="none" strike="noStrike" cap="none" normalizeH="0" baseline="0" smtClean="0">
                          <a:ln>
                            <a:noFill/>
                          </a:ln>
                          <a:solidFill>
                            <a:schemeClr val="tx1"/>
                          </a:solidFill>
                          <a:effectLst/>
                          <a:latin typeface="Arial"/>
                          <a:cs typeface="Arial" charset="0"/>
                        </a:rPr>
                        <a:t>í</a:t>
                      </a:r>
                      <a:r>
                        <a:rPr kumimoji="0" lang="es-ES" sz="1800" b="0" i="0" u="none" strike="noStrike" cap="none" normalizeH="0" baseline="0" smtClean="0">
                          <a:ln>
                            <a:noFill/>
                          </a:ln>
                          <a:solidFill>
                            <a:schemeClr val="tx1"/>
                          </a:solidFill>
                          <a:effectLst/>
                          <a:latin typeface="Constantia" pitchFamily="18" charset="0"/>
                          <a:cs typeface="Arial" charset="0"/>
                        </a:rPr>
                        <a:t>nseco. Premio-castigo</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968375">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s-ES" sz="2400" b="0" i="0" u="none" strike="noStrike" cap="none" normalizeH="0" baseline="0" smtClean="0">
                          <a:ln>
                            <a:noFill/>
                          </a:ln>
                          <a:solidFill>
                            <a:schemeClr val="tx1"/>
                          </a:solidFill>
                          <a:effectLst>
                            <a:outerShdw blurRad="38100" dist="38100" dir="2700000" algn="tl">
                              <a:srgbClr val="C0C0C0"/>
                            </a:outerShdw>
                          </a:effectLst>
                          <a:latin typeface="Arial" charset="0"/>
                          <a:cs typeface="Arial" charset="0"/>
                        </a:rPr>
                        <a:t>Limitación Importante</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r>
                        <a:rPr kumimoji="0" lang="es-ES" sz="1800" b="0" i="0" u="none" strike="noStrike" cap="none" normalizeH="0" baseline="0" smtClean="0">
                          <a:ln>
                            <a:noFill/>
                          </a:ln>
                          <a:solidFill>
                            <a:schemeClr val="tx1"/>
                          </a:solidFill>
                          <a:effectLst/>
                          <a:latin typeface="Constantia" pitchFamily="18" charset="0"/>
                          <a:cs typeface="Arial" charset="0"/>
                        </a:rPr>
                        <a:t>Comunicativa (La altura de la jerarqu</a:t>
                      </a:r>
                      <a:r>
                        <a:rPr kumimoji="0" lang="es-ES" sz="1800" b="0" i="0" u="none" strike="noStrike" cap="none" normalizeH="0" baseline="0" smtClean="0">
                          <a:ln>
                            <a:noFill/>
                          </a:ln>
                          <a:solidFill>
                            <a:schemeClr val="tx1"/>
                          </a:solidFill>
                          <a:effectLst/>
                          <a:latin typeface="Arial"/>
                          <a:cs typeface="Arial" charset="0"/>
                        </a:rPr>
                        <a:t>í</a:t>
                      </a:r>
                      <a:r>
                        <a:rPr kumimoji="0" lang="es-ES" sz="1800" b="0" i="0" u="none" strike="noStrike" cap="none" normalizeH="0" baseline="0" smtClean="0">
                          <a:ln>
                            <a:noFill/>
                          </a:ln>
                          <a:solidFill>
                            <a:schemeClr val="tx1"/>
                          </a:solidFill>
                          <a:effectLst/>
                          <a:latin typeface="Constantia" pitchFamily="18" charset="0"/>
                          <a:cs typeface="Arial" charset="0"/>
                        </a:rPr>
                        <a:t>a) Elevados problemas de agencia</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
        <p:nvSpPr>
          <p:cNvPr id="7" name="6 Marcador de número de diapositiva"/>
          <p:cNvSpPr>
            <a:spLocks noGrp="1"/>
          </p:cNvSpPr>
          <p:nvPr>
            <p:ph type="sldNum" sz="quarter" idx="12"/>
          </p:nvPr>
        </p:nvSpPr>
        <p:spPr/>
        <p:txBody>
          <a:bodyPr/>
          <a:lstStyle/>
          <a:p>
            <a:pPr>
              <a:defRPr/>
            </a:pPr>
            <a:fld id="{78C788E8-A880-44F0-B2DC-91F047B13F95}" type="slidenum">
              <a:rPr lang="es-ES" smtClean="0"/>
              <a:pPr>
                <a:defRPr/>
              </a:pPr>
              <a:t>18</a:t>
            </a:fld>
            <a:endParaRPr lang="es-ES"/>
          </a:p>
        </p:txBody>
      </p:sp>
      <p:sp>
        <p:nvSpPr>
          <p:cNvPr id="88066" name="Rectangle 2"/>
          <p:cNvSpPr>
            <a:spLocks noChangeArrowheads="1"/>
          </p:cNvSpPr>
          <p:nvPr/>
        </p:nvSpPr>
        <p:spPr bwMode="auto">
          <a:xfrm>
            <a:off x="611188" y="260350"/>
            <a:ext cx="8229600" cy="660400"/>
          </a:xfrm>
          <a:prstGeom prst="rect">
            <a:avLst/>
          </a:prstGeom>
          <a:noFill/>
          <a:ln w="9525">
            <a:noFill/>
            <a:miter lim="800000"/>
            <a:headEnd/>
            <a:tailEnd/>
          </a:ln>
        </p:spPr>
        <p:txBody>
          <a:bodyPr lIns="0" rIns="0" bIns="0" anchor="b"/>
          <a:lstStyle/>
          <a:p>
            <a:pPr algn="ctr"/>
            <a:r>
              <a:rPr lang="es-ES" sz="3800" b="1">
                <a:solidFill>
                  <a:srgbClr val="FFA143"/>
                </a:solidFill>
                <a:latin typeface="Calibri" pitchFamily="34" charset="0"/>
              </a:rPr>
              <a:t>6a. ESTRUCTURA ORGANIZATIVA</a:t>
            </a:r>
          </a:p>
        </p:txBody>
      </p:sp>
    </p:spTree>
  </p:cSld>
  <p:clrMapOvr>
    <a:masterClrMapping/>
  </p:clrMapOvr>
  <p:transition spd="med" advClick="0">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499"/>
                                          </p:stCondLst>
                                        </p:cTn>
                                        <p:tgtEl>
                                          <p:spTgt spid="23604"/>
                                        </p:tgtEl>
                                        <p:attrNameLst>
                                          <p:attrName>style.visibility</p:attrName>
                                        </p:attrNameLst>
                                      </p:cBhvr>
                                      <p:to>
                                        <p:strVal val="visible"/>
                                      </p:to>
                                    </p:set>
                                  </p:childTnLst>
                                </p:cTn>
                              </p:par>
                            </p:childTnLst>
                          </p:cTn>
                        </p:par>
                        <p:par>
                          <p:cTn id="7" fill="hold">
                            <p:stCondLst>
                              <p:cond delay="500"/>
                            </p:stCondLst>
                            <p:childTnLst>
                              <p:par>
                                <p:cTn id="8" presetID="55" presetClass="entr" presetSubtype="0" fill="hold" nodeType="afterEffect">
                                  <p:stCondLst>
                                    <p:cond delay="0"/>
                                  </p:stCondLst>
                                  <p:childTnLst>
                                    <p:set>
                                      <p:cBhvr>
                                        <p:cTn id="9" dur="1" fill="hold">
                                          <p:stCondLst>
                                            <p:cond delay="0"/>
                                          </p:stCondLst>
                                        </p:cTn>
                                        <p:tgtEl>
                                          <p:spTgt spid="88066"/>
                                        </p:tgtEl>
                                        <p:attrNameLst>
                                          <p:attrName>style.visibility</p:attrName>
                                        </p:attrNameLst>
                                      </p:cBhvr>
                                      <p:to>
                                        <p:strVal val="visible"/>
                                      </p:to>
                                    </p:set>
                                    <p:anim calcmode="lin" valueType="num">
                                      <p:cBhvr>
                                        <p:cTn id="10" dur="1000" fill="hold"/>
                                        <p:tgtEl>
                                          <p:spTgt spid="88066"/>
                                        </p:tgtEl>
                                        <p:attrNameLst>
                                          <p:attrName>ppt_w</p:attrName>
                                        </p:attrNameLst>
                                      </p:cBhvr>
                                      <p:tavLst>
                                        <p:tav tm="0">
                                          <p:val>
                                            <p:strVal val="#ppt_w*0.70"/>
                                          </p:val>
                                        </p:tav>
                                        <p:tav tm="100000">
                                          <p:val>
                                            <p:strVal val="#ppt_w"/>
                                          </p:val>
                                        </p:tav>
                                      </p:tavLst>
                                    </p:anim>
                                    <p:anim calcmode="lin" valueType="num">
                                      <p:cBhvr>
                                        <p:cTn id="11" dur="1000" fill="hold"/>
                                        <p:tgtEl>
                                          <p:spTgt spid="88066"/>
                                        </p:tgtEl>
                                        <p:attrNameLst>
                                          <p:attrName>ppt_h</p:attrName>
                                        </p:attrNameLst>
                                      </p:cBhvr>
                                      <p:tavLst>
                                        <p:tav tm="0">
                                          <p:val>
                                            <p:strVal val="#ppt_h"/>
                                          </p:val>
                                        </p:tav>
                                        <p:tav tm="100000">
                                          <p:val>
                                            <p:strVal val="#ppt_h"/>
                                          </p:val>
                                        </p:tav>
                                      </p:tavLst>
                                    </p:anim>
                                    <p:animEffect transition="in" filter="fade">
                                      <p:cBhvr>
                                        <p:cTn id="12" dur="1000"/>
                                        <p:tgtEl>
                                          <p:spTgt spid="880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2" name="Text Box 12"/>
          <p:cNvSpPr txBox="1">
            <a:spLocks noChangeArrowheads="1"/>
          </p:cNvSpPr>
          <p:nvPr/>
        </p:nvSpPr>
        <p:spPr bwMode="auto">
          <a:xfrm>
            <a:off x="395288" y="4076700"/>
            <a:ext cx="8497887" cy="701675"/>
          </a:xfrm>
          <a:prstGeom prst="rect">
            <a:avLst/>
          </a:prstGeom>
          <a:noFill/>
          <a:ln w="9525">
            <a:noFill/>
            <a:miter lim="800000"/>
            <a:headEnd/>
            <a:tailEnd/>
          </a:ln>
        </p:spPr>
        <p:txBody>
          <a:bodyPr>
            <a:spAutoFit/>
          </a:bodyPr>
          <a:lstStyle/>
          <a:p>
            <a:pPr algn="ctr"/>
            <a:r>
              <a:rPr kumimoji="1" lang="es-ES">
                <a:latin typeface="Constantia" pitchFamily="18" charset="0"/>
              </a:rPr>
              <a:t>Los procedimientos están diseñados para conseguir la sumisión y extraer el máximo esfuerzo posible de los subordinados (Autocracia)</a:t>
            </a:r>
          </a:p>
        </p:txBody>
      </p:sp>
      <p:sp>
        <p:nvSpPr>
          <p:cNvPr id="51214" name="Text Box 14"/>
          <p:cNvSpPr txBox="1">
            <a:spLocks noChangeArrowheads="1"/>
          </p:cNvSpPr>
          <p:nvPr/>
        </p:nvSpPr>
        <p:spPr bwMode="auto">
          <a:xfrm>
            <a:off x="3297238" y="3213100"/>
            <a:ext cx="2441575" cy="457200"/>
          </a:xfrm>
          <a:prstGeom prst="rect">
            <a:avLst/>
          </a:prstGeom>
          <a:noFill/>
          <a:ln w="9525">
            <a:noFill/>
            <a:miter lim="800000"/>
            <a:headEnd/>
            <a:tailEnd/>
          </a:ln>
        </p:spPr>
        <p:txBody>
          <a:bodyPr wrap="none">
            <a:spAutoFit/>
          </a:bodyPr>
          <a:lstStyle/>
          <a:p>
            <a:pPr algn="ctr"/>
            <a:r>
              <a:rPr kumimoji="1" lang="es-ES" sz="2400" b="1">
                <a:solidFill>
                  <a:srgbClr val="660033"/>
                </a:solidFill>
                <a:latin typeface="Constantia" pitchFamily="18" charset="0"/>
              </a:rPr>
              <a:t>Baja (coercitiva):</a:t>
            </a:r>
          </a:p>
        </p:txBody>
      </p:sp>
      <p:sp>
        <p:nvSpPr>
          <p:cNvPr id="8" name="11 Marcador de pie de página"/>
          <p:cNvSpPr txBox="1">
            <a:spLocks/>
          </p:cNvSpPr>
          <p:nvPr/>
        </p:nvSpPr>
        <p:spPr>
          <a:xfrm>
            <a:off x="7500938" y="6215063"/>
            <a:ext cx="1357312" cy="293687"/>
          </a:xfrm>
          <a:prstGeom prst="rect">
            <a:avLst/>
          </a:prstGeom>
        </p:spPr>
        <p:txBody>
          <a:bodyPr lIns="0" tIns="0" rIns="0" bIns="0" anchor="b"/>
          <a:lstStyle/>
          <a:p>
            <a:pPr>
              <a:defRPr/>
            </a:pPr>
            <a:r>
              <a:rPr lang="es-ES" sz="1200" b="1">
                <a:solidFill>
                  <a:schemeClr val="accent2">
                    <a:lumMod val="75000"/>
                  </a:schemeClr>
                </a:solidFill>
                <a:latin typeface="+mn-lt"/>
              </a:rPr>
              <a:t>DIGITAL ASUS S.L</a:t>
            </a:r>
            <a:r>
              <a:rPr lang="es-ES" sz="1200">
                <a:solidFill>
                  <a:schemeClr val="tx2">
                    <a:shade val="90000"/>
                  </a:schemeClr>
                </a:solidFill>
              </a:rPr>
              <a:t>.</a:t>
            </a:r>
            <a:endParaRPr lang="es-ES" sz="1200" dirty="0">
              <a:solidFill>
                <a:schemeClr val="tx2">
                  <a:shade val="90000"/>
                </a:schemeClr>
              </a:solidFill>
            </a:endParaRPr>
          </a:p>
        </p:txBody>
      </p:sp>
      <p:sp>
        <p:nvSpPr>
          <p:cNvPr id="9" name="8 Marcador de número de diapositiva"/>
          <p:cNvSpPr>
            <a:spLocks noGrp="1"/>
          </p:cNvSpPr>
          <p:nvPr>
            <p:ph type="sldNum" sz="quarter" idx="12"/>
          </p:nvPr>
        </p:nvSpPr>
        <p:spPr/>
        <p:txBody>
          <a:bodyPr/>
          <a:lstStyle/>
          <a:p>
            <a:pPr>
              <a:defRPr/>
            </a:pPr>
            <a:fld id="{CA728B58-2E12-46AC-8CD2-577F4CFEB433}" type="slidenum">
              <a:rPr lang="es-ES" smtClean="0"/>
              <a:pPr>
                <a:defRPr/>
              </a:pPr>
              <a:t>19</a:t>
            </a:fld>
            <a:endParaRPr lang="es-ES"/>
          </a:p>
        </p:txBody>
      </p:sp>
      <p:sp>
        <p:nvSpPr>
          <p:cNvPr id="88066" name="Rectangle 2"/>
          <p:cNvSpPr>
            <a:spLocks noChangeArrowheads="1"/>
          </p:cNvSpPr>
          <p:nvPr/>
        </p:nvSpPr>
        <p:spPr bwMode="auto">
          <a:xfrm>
            <a:off x="2627313" y="1989138"/>
            <a:ext cx="3816350" cy="444500"/>
          </a:xfrm>
          <a:prstGeom prst="rect">
            <a:avLst/>
          </a:prstGeom>
          <a:noFill/>
          <a:ln w="9525">
            <a:noFill/>
            <a:miter lim="800000"/>
            <a:headEnd/>
            <a:tailEnd/>
          </a:ln>
        </p:spPr>
        <p:txBody>
          <a:bodyPr lIns="0" rIns="0" bIns="0" anchor="b"/>
          <a:lstStyle/>
          <a:p>
            <a:pPr algn="ctr">
              <a:defRPr/>
            </a:pPr>
            <a:r>
              <a:rPr lang="es-ES" sz="2800" b="1" u="sng">
                <a:solidFill>
                  <a:srgbClr val="FFA143"/>
                </a:solidFill>
                <a:effectLst>
                  <a:outerShdw blurRad="38100" dist="38100" dir="2700000" algn="tl">
                    <a:srgbClr val="000000"/>
                  </a:outerShdw>
                </a:effectLst>
                <a:latin typeface="Calibri" pitchFamily="34" charset="0"/>
              </a:rPr>
              <a:t>FORMALIZACION</a:t>
            </a:r>
          </a:p>
        </p:txBody>
      </p:sp>
      <p:sp>
        <p:nvSpPr>
          <p:cNvPr id="2" name="Rectangle 2"/>
          <p:cNvSpPr>
            <a:spLocks noChangeArrowheads="1"/>
          </p:cNvSpPr>
          <p:nvPr/>
        </p:nvSpPr>
        <p:spPr bwMode="auto">
          <a:xfrm>
            <a:off x="468313" y="836613"/>
            <a:ext cx="8229600" cy="660400"/>
          </a:xfrm>
          <a:prstGeom prst="rect">
            <a:avLst/>
          </a:prstGeom>
          <a:noFill/>
          <a:ln w="9525">
            <a:noFill/>
            <a:miter lim="800000"/>
            <a:headEnd/>
            <a:tailEnd/>
          </a:ln>
        </p:spPr>
        <p:txBody>
          <a:bodyPr lIns="0" rIns="0" bIns="0" anchor="b"/>
          <a:lstStyle/>
          <a:p>
            <a:pPr algn="ctr"/>
            <a:r>
              <a:rPr lang="es-ES" sz="3800" b="1">
                <a:solidFill>
                  <a:srgbClr val="FFA143"/>
                </a:solidFill>
                <a:latin typeface="Calibri" pitchFamily="34" charset="0"/>
              </a:rPr>
              <a:t>6c. ESTRUCTURA ORGANIZATIVA</a:t>
            </a:r>
          </a:p>
        </p:txBody>
      </p:sp>
    </p:spTree>
  </p:cSld>
  <p:clrMapOvr>
    <a:masterClrMapping/>
  </p:clrMapOvr>
  <p:transition spd="med" advClick="0">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1214"/>
                                        </p:tgtEl>
                                        <p:attrNameLst>
                                          <p:attrName>style.visibility</p:attrName>
                                        </p:attrNameLst>
                                      </p:cBhvr>
                                      <p:to>
                                        <p:strVal val="visible"/>
                                      </p:to>
                                    </p:set>
                                    <p:anim calcmode="lin" valueType="num">
                                      <p:cBhvr additive="base">
                                        <p:cTn id="7" dur="1000" fill="hold"/>
                                        <p:tgtEl>
                                          <p:spTgt spid="51214"/>
                                        </p:tgtEl>
                                        <p:attrNameLst>
                                          <p:attrName>ppt_x</p:attrName>
                                        </p:attrNameLst>
                                      </p:cBhvr>
                                      <p:tavLst>
                                        <p:tav tm="0">
                                          <p:val>
                                            <p:strVal val="1+#ppt_w/2"/>
                                          </p:val>
                                        </p:tav>
                                        <p:tav tm="100000">
                                          <p:val>
                                            <p:strVal val="#ppt_x"/>
                                          </p:val>
                                        </p:tav>
                                      </p:tavLst>
                                    </p:anim>
                                    <p:anim calcmode="lin" valueType="num">
                                      <p:cBhvr additive="base">
                                        <p:cTn id="8" dur="1000" fill="hold"/>
                                        <p:tgtEl>
                                          <p:spTgt spid="51214"/>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8" fill="hold" grpId="0" nodeType="afterEffect">
                                  <p:stCondLst>
                                    <p:cond delay="0"/>
                                  </p:stCondLst>
                                  <p:childTnLst>
                                    <p:set>
                                      <p:cBhvr>
                                        <p:cTn id="11" dur="1" fill="hold">
                                          <p:stCondLst>
                                            <p:cond delay="0"/>
                                          </p:stCondLst>
                                        </p:cTn>
                                        <p:tgtEl>
                                          <p:spTgt spid="51212"/>
                                        </p:tgtEl>
                                        <p:attrNameLst>
                                          <p:attrName>style.visibility</p:attrName>
                                        </p:attrNameLst>
                                      </p:cBhvr>
                                      <p:to>
                                        <p:strVal val="visible"/>
                                      </p:to>
                                    </p:set>
                                    <p:anim calcmode="lin" valueType="num">
                                      <p:cBhvr additive="base">
                                        <p:cTn id="12" dur="1000" fill="hold"/>
                                        <p:tgtEl>
                                          <p:spTgt spid="51212"/>
                                        </p:tgtEl>
                                        <p:attrNameLst>
                                          <p:attrName>ppt_x</p:attrName>
                                        </p:attrNameLst>
                                      </p:cBhvr>
                                      <p:tavLst>
                                        <p:tav tm="0">
                                          <p:val>
                                            <p:strVal val="0-#ppt_w/2"/>
                                          </p:val>
                                        </p:tav>
                                        <p:tav tm="100000">
                                          <p:val>
                                            <p:strVal val="#ppt_x"/>
                                          </p:val>
                                        </p:tav>
                                      </p:tavLst>
                                    </p:anim>
                                    <p:anim calcmode="lin" valueType="num">
                                      <p:cBhvr additive="base">
                                        <p:cTn id="13" dur="1000" fill="hold"/>
                                        <p:tgtEl>
                                          <p:spTgt spid="51212"/>
                                        </p:tgtEl>
                                        <p:attrNameLst>
                                          <p:attrName>ppt_y</p:attrName>
                                        </p:attrNameLst>
                                      </p:cBhvr>
                                      <p:tavLst>
                                        <p:tav tm="0">
                                          <p:val>
                                            <p:strVal val="#ppt_y"/>
                                          </p:val>
                                        </p:tav>
                                        <p:tav tm="100000">
                                          <p:val>
                                            <p:strVal val="#ppt_y"/>
                                          </p:val>
                                        </p:tav>
                                      </p:tavLst>
                                    </p:anim>
                                  </p:childTnLst>
                                </p:cTn>
                              </p:par>
                            </p:childTnLst>
                          </p:cTn>
                        </p:par>
                        <p:par>
                          <p:cTn id="14" fill="hold">
                            <p:stCondLst>
                              <p:cond delay="2000"/>
                            </p:stCondLst>
                            <p:childTnLst>
                              <p:par>
                                <p:cTn id="15" presetID="55" presetClass="entr" presetSubtype="0" fill="hold" nodeType="afterEffect">
                                  <p:stCondLst>
                                    <p:cond delay="0"/>
                                  </p:stCondLst>
                                  <p:childTnLst>
                                    <p:set>
                                      <p:cBhvr>
                                        <p:cTn id="16" dur="1" fill="hold">
                                          <p:stCondLst>
                                            <p:cond delay="0"/>
                                          </p:stCondLst>
                                        </p:cTn>
                                        <p:tgtEl>
                                          <p:spTgt spid="88066"/>
                                        </p:tgtEl>
                                        <p:attrNameLst>
                                          <p:attrName>style.visibility</p:attrName>
                                        </p:attrNameLst>
                                      </p:cBhvr>
                                      <p:to>
                                        <p:strVal val="visible"/>
                                      </p:to>
                                    </p:set>
                                    <p:anim calcmode="lin" valueType="num">
                                      <p:cBhvr>
                                        <p:cTn id="17" dur="1000" fill="hold"/>
                                        <p:tgtEl>
                                          <p:spTgt spid="88066"/>
                                        </p:tgtEl>
                                        <p:attrNameLst>
                                          <p:attrName>ppt_w</p:attrName>
                                        </p:attrNameLst>
                                      </p:cBhvr>
                                      <p:tavLst>
                                        <p:tav tm="0">
                                          <p:val>
                                            <p:strVal val="#ppt_w*0.70"/>
                                          </p:val>
                                        </p:tav>
                                        <p:tav tm="100000">
                                          <p:val>
                                            <p:strVal val="#ppt_w"/>
                                          </p:val>
                                        </p:tav>
                                      </p:tavLst>
                                    </p:anim>
                                    <p:anim calcmode="lin" valueType="num">
                                      <p:cBhvr>
                                        <p:cTn id="18" dur="1000" fill="hold"/>
                                        <p:tgtEl>
                                          <p:spTgt spid="88066"/>
                                        </p:tgtEl>
                                        <p:attrNameLst>
                                          <p:attrName>ppt_h</p:attrName>
                                        </p:attrNameLst>
                                      </p:cBhvr>
                                      <p:tavLst>
                                        <p:tav tm="0">
                                          <p:val>
                                            <p:strVal val="#ppt_h"/>
                                          </p:val>
                                        </p:tav>
                                        <p:tav tm="100000">
                                          <p:val>
                                            <p:strVal val="#ppt_h"/>
                                          </p:val>
                                        </p:tav>
                                      </p:tavLst>
                                    </p:anim>
                                    <p:animEffect transition="in" filter="fade">
                                      <p:cBhvr>
                                        <p:cTn id="19" dur="1000"/>
                                        <p:tgtEl>
                                          <p:spTgt spid="88066"/>
                                        </p:tgtEl>
                                      </p:cBhvr>
                                    </p:animEffect>
                                  </p:childTnLst>
                                </p:cTn>
                              </p:par>
                            </p:childTnLst>
                          </p:cTn>
                        </p:par>
                        <p:par>
                          <p:cTn id="20" fill="hold">
                            <p:stCondLst>
                              <p:cond delay="3000"/>
                            </p:stCondLst>
                            <p:childTnLst>
                              <p:par>
                                <p:cTn id="21" presetID="55" presetClass="entr" presetSubtype="0"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p:cTn id="23" dur="1000" fill="hold"/>
                                        <p:tgtEl>
                                          <p:spTgt spid="2"/>
                                        </p:tgtEl>
                                        <p:attrNameLst>
                                          <p:attrName>ppt_w</p:attrName>
                                        </p:attrNameLst>
                                      </p:cBhvr>
                                      <p:tavLst>
                                        <p:tav tm="0">
                                          <p:val>
                                            <p:strVal val="#ppt_w*0.70"/>
                                          </p:val>
                                        </p:tav>
                                        <p:tav tm="100000">
                                          <p:val>
                                            <p:strVal val="#ppt_w"/>
                                          </p:val>
                                        </p:tav>
                                      </p:tavLst>
                                    </p:anim>
                                    <p:anim calcmode="lin" valueType="num">
                                      <p:cBhvr>
                                        <p:cTn id="24" dur="1000" fill="hold"/>
                                        <p:tgtEl>
                                          <p:spTgt spid="2"/>
                                        </p:tgtEl>
                                        <p:attrNameLst>
                                          <p:attrName>ppt_h</p:attrName>
                                        </p:attrNameLst>
                                      </p:cBhvr>
                                      <p:tavLst>
                                        <p:tav tm="0">
                                          <p:val>
                                            <p:strVal val="#ppt_h"/>
                                          </p:val>
                                        </p:tav>
                                        <p:tav tm="100000">
                                          <p:val>
                                            <p:strVal val="#ppt_h"/>
                                          </p:val>
                                        </p:tav>
                                      </p:tavLst>
                                    </p:anim>
                                    <p:animEffect transition="in" filter="fade">
                                      <p:cBhvr>
                                        <p:cTn id="25"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12" grpId="0"/>
      <p:bldP spid="512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516" name="Rectangle 28"/>
          <p:cNvSpPr>
            <a:spLocks noGrp="1" noChangeArrowheads="1"/>
          </p:cNvSpPr>
          <p:nvPr>
            <p:ph type="title"/>
          </p:nvPr>
        </p:nvSpPr>
        <p:spPr>
          <a:xfrm>
            <a:off x="468313" y="836613"/>
            <a:ext cx="8229600" cy="795337"/>
          </a:xfrm>
        </p:spPr>
        <p:txBody>
          <a:bodyPr/>
          <a:lstStyle/>
          <a:p>
            <a:pPr algn="ctr" eaLnBrk="1" hangingPunct="1"/>
            <a:r>
              <a:rPr lang="es-ES" b="1" u="sng" smtClean="0">
                <a:solidFill>
                  <a:srgbClr val="FFA143"/>
                </a:solidFill>
              </a:rPr>
              <a:t>ÍNDICE</a:t>
            </a:r>
          </a:p>
        </p:txBody>
      </p:sp>
      <p:sp>
        <p:nvSpPr>
          <p:cNvPr id="63520" name="Rectangle 32"/>
          <p:cNvSpPr>
            <a:spLocks noGrp="1" noChangeArrowheads="1"/>
          </p:cNvSpPr>
          <p:nvPr>
            <p:ph idx="1"/>
          </p:nvPr>
        </p:nvSpPr>
        <p:spPr>
          <a:xfrm>
            <a:off x="1116013" y="1916113"/>
            <a:ext cx="6248400" cy="3960812"/>
          </a:xfrm>
        </p:spPr>
        <p:txBody>
          <a:bodyPr>
            <a:normAutofit lnSpcReduction="10000"/>
          </a:bodyPr>
          <a:lstStyle/>
          <a:p>
            <a:pPr marL="495300" indent="-495300" eaLnBrk="1" hangingPunct="1">
              <a:lnSpc>
                <a:spcPct val="60000"/>
              </a:lnSpc>
              <a:buClr>
                <a:srgbClr val="660033"/>
              </a:buClr>
              <a:buFont typeface="Courier New" pitchFamily="49" charset="0"/>
              <a:buAutoNum type="arabicPeriod"/>
              <a:defRPr/>
            </a:pPr>
            <a:r>
              <a:rPr lang="es-ES" sz="2000" smtClean="0"/>
              <a:t>Historia</a:t>
            </a:r>
          </a:p>
          <a:p>
            <a:pPr marL="495300" indent="-495300" eaLnBrk="1" hangingPunct="1">
              <a:lnSpc>
                <a:spcPct val="60000"/>
              </a:lnSpc>
              <a:buClr>
                <a:srgbClr val="660033"/>
              </a:buClr>
              <a:buFont typeface="Courier New" pitchFamily="49" charset="0"/>
              <a:buAutoNum type="arabicPeriod"/>
              <a:defRPr/>
            </a:pPr>
            <a:endParaRPr lang="es-ES" sz="2000" smtClean="0"/>
          </a:p>
          <a:p>
            <a:pPr marL="495300" indent="-495300" eaLnBrk="1" hangingPunct="1">
              <a:lnSpc>
                <a:spcPct val="60000"/>
              </a:lnSpc>
              <a:buClr>
                <a:srgbClr val="660033"/>
              </a:buClr>
              <a:buFont typeface="Courier New" pitchFamily="49" charset="0"/>
              <a:buAutoNum type="arabicPeriod"/>
              <a:defRPr/>
            </a:pPr>
            <a:r>
              <a:rPr lang="es-ES" sz="2000" smtClean="0"/>
              <a:t>Ubicación de la empresa</a:t>
            </a:r>
          </a:p>
          <a:p>
            <a:pPr marL="495300" indent="-495300" eaLnBrk="1" hangingPunct="1">
              <a:lnSpc>
                <a:spcPct val="60000"/>
              </a:lnSpc>
              <a:buClr>
                <a:srgbClr val="660033"/>
              </a:buClr>
              <a:buFont typeface="Courier New" pitchFamily="49" charset="0"/>
              <a:buAutoNum type="arabicPeriod"/>
              <a:defRPr/>
            </a:pPr>
            <a:endParaRPr lang="es-ES" sz="2000" smtClean="0"/>
          </a:p>
          <a:p>
            <a:pPr marL="495300" indent="-495300" eaLnBrk="1" hangingPunct="1">
              <a:lnSpc>
                <a:spcPct val="60000"/>
              </a:lnSpc>
              <a:buClr>
                <a:srgbClr val="660033"/>
              </a:buClr>
              <a:buFont typeface="Courier New" pitchFamily="49" charset="0"/>
              <a:buAutoNum type="arabicPeriod"/>
              <a:defRPr/>
            </a:pPr>
            <a:r>
              <a:rPr lang="es-ES" sz="2000" smtClean="0"/>
              <a:t>Organigrama</a:t>
            </a:r>
          </a:p>
          <a:p>
            <a:pPr marL="495300" indent="-495300" eaLnBrk="1" hangingPunct="1">
              <a:lnSpc>
                <a:spcPct val="60000"/>
              </a:lnSpc>
              <a:buClr>
                <a:srgbClr val="660033"/>
              </a:buClr>
              <a:buFont typeface="Courier New" pitchFamily="49" charset="0"/>
              <a:buAutoNum type="arabicPeriod"/>
              <a:defRPr/>
            </a:pPr>
            <a:endParaRPr lang="es-ES" sz="2000" smtClean="0"/>
          </a:p>
          <a:p>
            <a:pPr marL="495300" indent="-495300" eaLnBrk="1" hangingPunct="1">
              <a:lnSpc>
                <a:spcPct val="60000"/>
              </a:lnSpc>
              <a:buClr>
                <a:srgbClr val="660033"/>
              </a:buClr>
              <a:buFont typeface="Courier New" pitchFamily="49" charset="0"/>
              <a:buAutoNum type="arabicPeriod"/>
              <a:defRPr/>
            </a:pPr>
            <a:r>
              <a:rPr lang="es-ES" sz="2000" smtClean="0"/>
              <a:t>Mapa de procesos</a:t>
            </a:r>
          </a:p>
          <a:p>
            <a:pPr marL="495300" indent="-495300" eaLnBrk="1" hangingPunct="1">
              <a:lnSpc>
                <a:spcPct val="60000"/>
              </a:lnSpc>
              <a:buClr>
                <a:srgbClr val="660033"/>
              </a:buClr>
              <a:buFont typeface="Courier New" pitchFamily="49" charset="0"/>
              <a:buAutoNum type="arabicPeriod"/>
              <a:defRPr/>
            </a:pPr>
            <a:endParaRPr lang="es-ES" sz="2000" smtClean="0"/>
          </a:p>
          <a:p>
            <a:pPr marL="495300" indent="-495300" eaLnBrk="1" hangingPunct="1">
              <a:lnSpc>
                <a:spcPct val="60000"/>
              </a:lnSpc>
              <a:buClr>
                <a:srgbClr val="660033"/>
              </a:buClr>
              <a:buFont typeface="Courier New" pitchFamily="49" charset="0"/>
              <a:buAutoNum type="arabicPeriod"/>
              <a:defRPr/>
            </a:pPr>
            <a:r>
              <a:rPr lang="es-ES" sz="2000" smtClean="0"/>
              <a:t>Descripción de puestos</a:t>
            </a:r>
          </a:p>
          <a:p>
            <a:pPr marL="495300" indent="-495300" eaLnBrk="1" hangingPunct="1">
              <a:lnSpc>
                <a:spcPct val="60000"/>
              </a:lnSpc>
              <a:buClr>
                <a:srgbClr val="660033"/>
              </a:buClr>
              <a:buFont typeface="Courier New" pitchFamily="49" charset="0"/>
              <a:buAutoNum type="arabicPeriod"/>
              <a:defRPr/>
            </a:pPr>
            <a:endParaRPr lang="es-ES" sz="2000" smtClean="0"/>
          </a:p>
          <a:p>
            <a:pPr marL="495300" indent="-495300" eaLnBrk="1" hangingPunct="1">
              <a:lnSpc>
                <a:spcPct val="60000"/>
              </a:lnSpc>
              <a:buClr>
                <a:srgbClr val="660033"/>
              </a:buClr>
              <a:buFont typeface="Courier New" pitchFamily="49" charset="0"/>
              <a:buAutoNum type="arabicPeriod"/>
              <a:defRPr/>
            </a:pPr>
            <a:r>
              <a:rPr lang="es-ES" sz="2000" smtClean="0"/>
              <a:t>Estructura organizativa</a:t>
            </a:r>
          </a:p>
          <a:p>
            <a:pPr marL="495300" indent="-495300" eaLnBrk="1" hangingPunct="1">
              <a:lnSpc>
                <a:spcPct val="60000"/>
              </a:lnSpc>
              <a:buClr>
                <a:srgbClr val="660033"/>
              </a:buClr>
              <a:buFont typeface="Courier New" pitchFamily="49" charset="0"/>
              <a:buAutoNum type="arabicPeriod"/>
              <a:defRPr/>
            </a:pPr>
            <a:endParaRPr lang="es-ES" sz="2000" smtClean="0"/>
          </a:p>
          <a:p>
            <a:pPr marL="495300" indent="-495300" eaLnBrk="1" hangingPunct="1">
              <a:lnSpc>
                <a:spcPct val="60000"/>
              </a:lnSpc>
              <a:buClr>
                <a:srgbClr val="660033"/>
              </a:buClr>
              <a:buFont typeface="Courier New" pitchFamily="49" charset="0"/>
              <a:buAutoNum type="arabicPeriod"/>
              <a:defRPr/>
            </a:pPr>
            <a:r>
              <a:rPr lang="es-ES" sz="2000" smtClean="0"/>
              <a:t>Elementos de situación</a:t>
            </a:r>
          </a:p>
          <a:p>
            <a:pPr marL="495300" indent="-495300" eaLnBrk="1" hangingPunct="1">
              <a:lnSpc>
                <a:spcPct val="60000"/>
              </a:lnSpc>
              <a:buClr>
                <a:srgbClr val="660033"/>
              </a:buClr>
              <a:buFont typeface="Courier New" pitchFamily="49" charset="0"/>
              <a:buAutoNum type="arabicPeriod"/>
              <a:defRPr/>
            </a:pPr>
            <a:endParaRPr lang="es-ES" sz="2000" smtClean="0"/>
          </a:p>
          <a:p>
            <a:pPr marL="495300" indent="-495300" eaLnBrk="1" hangingPunct="1">
              <a:lnSpc>
                <a:spcPct val="60000"/>
              </a:lnSpc>
              <a:buClr>
                <a:srgbClr val="660033"/>
              </a:buClr>
              <a:buFont typeface="Courier New" pitchFamily="49" charset="0"/>
              <a:buAutoNum type="arabicPeriod"/>
              <a:defRPr/>
            </a:pPr>
            <a:r>
              <a:rPr lang="es-ES" sz="2000" smtClean="0"/>
              <a:t>Organigrafo</a:t>
            </a:r>
          </a:p>
          <a:p>
            <a:pPr marL="495300" indent="-495300" eaLnBrk="1" hangingPunct="1">
              <a:lnSpc>
                <a:spcPct val="60000"/>
              </a:lnSpc>
              <a:buClr>
                <a:srgbClr val="660033"/>
              </a:buClr>
              <a:buFont typeface="Courier New" pitchFamily="49" charset="0"/>
              <a:buAutoNum type="arabicPeriod"/>
              <a:defRPr/>
            </a:pPr>
            <a:endParaRPr lang="es-ES" sz="2000" smtClean="0"/>
          </a:p>
          <a:p>
            <a:pPr marL="495300" indent="-495300" eaLnBrk="1" hangingPunct="1">
              <a:lnSpc>
                <a:spcPct val="60000"/>
              </a:lnSpc>
              <a:buClr>
                <a:srgbClr val="660033"/>
              </a:buClr>
              <a:buFont typeface="Courier New" pitchFamily="49" charset="0"/>
              <a:buAutoNum type="arabicPeriod"/>
              <a:defRPr/>
            </a:pPr>
            <a:r>
              <a:rPr lang="es-ES" sz="2000" smtClean="0"/>
              <a:t>Conclusión</a:t>
            </a:r>
          </a:p>
        </p:txBody>
      </p:sp>
      <p:sp>
        <p:nvSpPr>
          <p:cNvPr id="7172" name="Rectangle 33">
            <a:hlinkClick r:id="rId2" action="ppaction://hlinksldjump"/>
          </p:cNvPr>
          <p:cNvSpPr>
            <a:spLocks noChangeArrowheads="1"/>
          </p:cNvSpPr>
          <p:nvPr/>
        </p:nvSpPr>
        <p:spPr bwMode="auto">
          <a:xfrm>
            <a:off x="1835150" y="2133600"/>
            <a:ext cx="1152525" cy="360363"/>
          </a:xfrm>
          <a:prstGeom prst="rect">
            <a:avLst/>
          </a:prstGeom>
          <a:noFill/>
          <a:ln w="9525">
            <a:noFill/>
            <a:miter lim="800000"/>
            <a:headEnd/>
            <a:tailEnd/>
          </a:ln>
        </p:spPr>
        <p:txBody>
          <a:bodyPr wrap="none" anchor="ctr"/>
          <a:lstStyle/>
          <a:p>
            <a:endParaRPr lang="es-ES" sz="1800"/>
          </a:p>
        </p:txBody>
      </p:sp>
      <p:sp>
        <p:nvSpPr>
          <p:cNvPr id="7173" name="Rectangle 34">
            <a:hlinkClick r:id="rId3" action="ppaction://hlinksldjump"/>
          </p:cNvPr>
          <p:cNvSpPr>
            <a:spLocks noChangeArrowheads="1"/>
          </p:cNvSpPr>
          <p:nvPr/>
        </p:nvSpPr>
        <p:spPr bwMode="auto">
          <a:xfrm>
            <a:off x="1835150" y="2636838"/>
            <a:ext cx="1798638" cy="423862"/>
          </a:xfrm>
          <a:prstGeom prst="rect">
            <a:avLst/>
          </a:prstGeom>
          <a:noFill/>
          <a:ln w="9525">
            <a:noFill/>
            <a:miter lim="800000"/>
            <a:headEnd/>
            <a:tailEnd/>
          </a:ln>
        </p:spPr>
        <p:txBody>
          <a:bodyPr wrap="none" anchor="ctr"/>
          <a:lstStyle/>
          <a:p>
            <a:endParaRPr lang="es-ES" sz="1800"/>
          </a:p>
        </p:txBody>
      </p:sp>
      <p:sp>
        <p:nvSpPr>
          <p:cNvPr id="7174" name="Rectangle 35">
            <a:hlinkClick r:id="rId4" action="ppaction://hlinksldjump"/>
          </p:cNvPr>
          <p:cNvSpPr>
            <a:spLocks noChangeArrowheads="1"/>
          </p:cNvSpPr>
          <p:nvPr/>
        </p:nvSpPr>
        <p:spPr bwMode="auto">
          <a:xfrm>
            <a:off x="1763713" y="3068638"/>
            <a:ext cx="2376487" cy="360362"/>
          </a:xfrm>
          <a:prstGeom prst="rect">
            <a:avLst/>
          </a:prstGeom>
          <a:noFill/>
          <a:ln w="9525">
            <a:noFill/>
            <a:miter lim="800000"/>
            <a:headEnd/>
            <a:tailEnd/>
          </a:ln>
        </p:spPr>
        <p:txBody>
          <a:bodyPr wrap="none" anchor="ctr"/>
          <a:lstStyle/>
          <a:p>
            <a:endParaRPr lang="es-ES" sz="1800"/>
          </a:p>
        </p:txBody>
      </p:sp>
      <p:sp>
        <p:nvSpPr>
          <p:cNvPr id="7175" name="Rectangle 37">
            <a:hlinkClick r:id="rId5" action="ppaction://hlinksldjump"/>
          </p:cNvPr>
          <p:cNvSpPr>
            <a:spLocks noChangeArrowheads="1"/>
          </p:cNvSpPr>
          <p:nvPr/>
        </p:nvSpPr>
        <p:spPr bwMode="auto">
          <a:xfrm>
            <a:off x="1835150" y="3933825"/>
            <a:ext cx="2879725" cy="358775"/>
          </a:xfrm>
          <a:prstGeom prst="rect">
            <a:avLst/>
          </a:prstGeom>
          <a:noFill/>
          <a:ln w="9525">
            <a:noFill/>
            <a:miter lim="800000"/>
            <a:headEnd/>
            <a:tailEnd/>
          </a:ln>
        </p:spPr>
        <p:txBody>
          <a:bodyPr wrap="none" anchor="ctr"/>
          <a:lstStyle/>
          <a:p>
            <a:endParaRPr lang="es-ES" sz="1800"/>
          </a:p>
        </p:txBody>
      </p:sp>
      <p:sp>
        <p:nvSpPr>
          <p:cNvPr id="7176" name="Rectangle 38">
            <a:hlinkClick r:id="rId6" action="ppaction://hlinksldjump"/>
          </p:cNvPr>
          <p:cNvSpPr>
            <a:spLocks noChangeArrowheads="1"/>
          </p:cNvSpPr>
          <p:nvPr/>
        </p:nvSpPr>
        <p:spPr bwMode="auto">
          <a:xfrm>
            <a:off x="1835150" y="4365625"/>
            <a:ext cx="2952750" cy="358775"/>
          </a:xfrm>
          <a:prstGeom prst="rect">
            <a:avLst/>
          </a:prstGeom>
          <a:noFill/>
          <a:ln w="9525">
            <a:noFill/>
            <a:miter lim="800000"/>
            <a:headEnd/>
            <a:tailEnd/>
          </a:ln>
        </p:spPr>
        <p:txBody>
          <a:bodyPr wrap="none" anchor="ctr"/>
          <a:lstStyle/>
          <a:p>
            <a:endParaRPr lang="es-ES" sz="1800"/>
          </a:p>
        </p:txBody>
      </p:sp>
      <p:sp>
        <p:nvSpPr>
          <p:cNvPr id="7177" name="Rectangle 39">
            <a:hlinkClick r:id="rId7" action="ppaction://hlinksldjump"/>
          </p:cNvPr>
          <p:cNvSpPr>
            <a:spLocks noChangeArrowheads="1"/>
          </p:cNvSpPr>
          <p:nvPr/>
        </p:nvSpPr>
        <p:spPr bwMode="auto">
          <a:xfrm>
            <a:off x="1835150" y="4868863"/>
            <a:ext cx="2952750" cy="288925"/>
          </a:xfrm>
          <a:prstGeom prst="rect">
            <a:avLst/>
          </a:prstGeom>
          <a:noFill/>
          <a:ln w="9525">
            <a:noFill/>
            <a:miter lim="800000"/>
            <a:headEnd/>
            <a:tailEnd/>
          </a:ln>
        </p:spPr>
        <p:txBody>
          <a:bodyPr wrap="none" anchor="ctr"/>
          <a:lstStyle/>
          <a:p>
            <a:endParaRPr lang="es-ES" sz="1800"/>
          </a:p>
        </p:txBody>
      </p:sp>
      <p:sp>
        <p:nvSpPr>
          <p:cNvPr id="7178" name="Rectangle 40">
            <a:hlinkClick r:id="" action="ppaction://noaction"/>
          </p:cNvPr>
          <p:cNvSpPr>
            <a:spLocks noChangeArrowheads="1"/>
          </p:cNvSpPr>
          <p:nvPr/>
        </p:nvSpPr>
        <p:spPr bwMode="auto">
          <a:xfrm>
            <a:off x="1763713" y="5300663"/>
            <a:ext cx="1512887" cy="288925"/>
          </a:xfrm>
          <a:prstGeom prst="rect">
            <a:avLst/>
          </a:prstGeom>
          <a:noFill/>
          <a:ln w="9525">
            <a:noFill/>
            <a:miter lim="800000"/>
            <a:headEnd/>
            <a:tailEnd/>
          </a:ln>
        </p:spPr>
        <p:txBody>
          <a:bodyPr wrap="none" anchor="ctr"/>
          <a:lstStyle/>
          <a:p>
            <a:endParaRPr lang="es-ES" sz="1800"/>
          </a:p>
        </p:txBody>
      </p:sp>
      <p:sp>
        <p:nvSpPr>
          <p:cNvPr id="14" name="13 Marcador de número de diapositiva"/>
          <p:cNvSpPr>
            <a:spLocks noGrp="1"/>
          </p:cNvSpPr>
          <p:nvPr>
            <p:ph type="sldNum" sz="quarter" idx="12"/>
          </p:nvPr>
        </p:nvSpPr>
        <p:spPr/>
        <p:txBody>
          <a:bodyPr/>
          <a:lstStyle/>
          <a:p>
            <a:pPr>
              <a:defRPr/>
            </a:pPr>
            <a:fld id="{37844AF4-F4F2-4199-B9B4-8E912E48BBD3}" type="slidenum">
              <a:rPr lang="es-ES"/>
              <a:pPr>
                <a:defRPr/>
              </a:pPr>
              <a:t>2</a:t>
            </a:fld>
            <a:endParaRPr lang="es-ES"/>
          </a:p>
        </p:txBody>
      </p:sp>
      <p:sp>
        <p:nvSpPr>
          <p:cNvPr id="7" name="11 Marcador de pie de página"/>
          <p:cNvSpPr txBox="1">
            <a:spLocks/>
          </p:cNvSpPr>
          <p:nvPr/>
        </p:nvSpPr>
        <p:spPr>
          <a:xfrm>
            <a:off x="7500938" y="6215063"/>
            <a:ext cx="1357312" cy="293687"/>
          </a:xfrm>
          <a:prstGeom prst="rect">
            <a:avLst/>
          </a:prstGeom>
        </p:spPr>
        <p:txBody>
          <a:bodyPr lIns="0" tIns="0" rIns="0" bIns="0" anchor="b"/>
          <a:lstStyle/>
          <a:p>
            <a:pPr>
              <a:defRPr/>
            </a:pPr>
            <a:r>
              <a:rPr lang="es-ES" sz="1200" b="1">
                <a:solidFill>
                  <a:schemeClr val="accent2">
                    <a:lumMod val="75000"/>
                  </a:schemeClr>
                </a:solidFill>
                <a:latin typeface="+mn-lt"/>
              </a:rPr>
              <a:t>DIGITAL ASUS S.L</a:t>
            </a:r>
            <a:r>
              <a:rPr lang="es-ES" sz="1200">
                <a:solidFill>
                  <a:schemeClr val="tx2">
                    <a:shade val="90000"/>
                  </a:schemeClr>
                </a:solidFill>
              </a:rPr>
              <a:t>.</a:t>
            </a:r>
            <a:endParaRPr lang="es-ES" sz="1200" dirty="0">
              <a:solidFill>
                <a:schemeClr val="tx2">
                  <a:shade val="90000"/>
                </a:schemeClr>
              </a:solidFill>
            </a:endParaRPr>
          </a:p>
        </p:txBody>
      </p:sp>
    </p:spTree>
  </p:cSld>
  <p:clrMapOvr>
    <a:masterClrMapping/>
  </p:clrMapOvr>
  <p:transition spd="med" advClick="0">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3516"/>
                                        </p:tgtEl>
                                        <p:attrNameLst>
                                          <p:attrName>style.visibility</p:attrName>
                                        </p:attrNameLst>
                                      </p:cBhvr>
                                      <p:to>
                                        <p:strVal val="visible"/>
                                      </p:to>
                                    </p:set>
                                    <p:anim calcmode="lin" valueType="num">
                                      <p:cBhvr additive="base">
                                        <p:cTn id="7" dur="1000" fill="hold"/>
                                        <p:tgtEl>
                                          <p:spTgt spid="63516"/>
                                        </p:tgtEl>
                                        <p:attrNameLst>
                                          <p:attrName>ppt_x</p:attrName>
                                        </p:attrNameLst>
                                      </p:cBhvr>
                                      <p:tavLst>
                                        <p:tav tm="0">
                                          <p:val>
                                            <p:strVal val="#ppt_x"/>
                                          </p:val>
                                        </p:tav>
                                        <p:tav tm="100000">
                                          <p:val>
                                            <p:strVal val="#ppt_x"/>
                                          </p:val>
                                        </p:tav>
                                      </p:tavLst>
                                    </p:anim>
                                    <p:anim calcmode="lin" valueType="num">
                                      <p:cBhvr additive="base">
                                        <p:cTn id="8" dur="1000" fill="hold"/>
                                        <p:tgtEl>
                                          <p:spTgt spid="63516"/>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2" fill="hold" grpId="0" nodeType="afterEffect">
                                  <p:stCondLst>
                                    <p:cond delay="0"/>
                                  </p:stCondLst>
                                  <p:childTnLst>
                                    <p:set>
                                      <p:cBhvr>
                                        <p:cTn id="11" dur="1" fill="hold">
                                          <p:stCondLst>
                                            <p:cond delay="0"/>
                                          </p:stCondLst>
                                        </p:cTn>
                                        <p:tgtEl>
                                          <p:spTgt spid="63520">
                                            <p:txEl>
                                              <p:pRg st="0" end="0"/>
                                            </p:txEl>
                                          </p:spTgt>
                                        </p:tgtEl>
                                        <p:attrNameLst>
                                          <p:attrName>style.visibility</p:attrName>
                                        </p:attrNameLst>
                                      </p:cBhvr>
                                      <p:to>
                                        <p:strVal val="visible"/>
                                      </p:to>
                                    </p:set>
                                    <p:anim calcmode="lin" valueType="num">
                                      <p:cBhvr additive="base">
                                        <p:cTn id="12" dur="1000" fill="hold"/>
                                        <p:tgtEl>
                                          <p:spTgt spid="63520">
                                            <p:txEl>
                                              <p:pRg st="0" end="0"/>
                                            </p:txEl>
                                          </p:spTgt>
                                        </p:tgtEl>
                                        <p:attrNameLst>
                                          <p:attrName>ppt_x</p:attrName>
                                        </p:attrNameLst>
                                      </p:cBhvr>
                                      <p:tavLst>
                                        <p:tav tm="0">
                                          <p:val>
                                            <p:strVal val="1+#ppt_w/2"/>
                                          </p:val>
                                        </p:tav>
                                        <p:tav tm="100000">
                                          <p:val>
                                            <p:strVal val="#ppt_x"/>
                                          </p:val>
                                        </p:tav>
                                      </p:tavLst>
                                    </p:anim>
                                    <p:anim calcmode="lin" valueType="num">
                                      <p:cBhvr additive="base">
                                        <p:cTn id="13" dur="1000" fill="hold"/>
                                        <p:tgtEl>
                                          <p:spTgt spid="63520">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grpId="0" nodeType="clickEffect">
                                  <p:stCondLst>
                                    <p:cond delay="0"/>
                                  </p:stCondLst>
                                  <p:childTnLst>
                                    <p:set>
                                      <p:cBhvr>
                                        <p:cTn id="17" dur="1" fill="hold">
                                          <p:stCondLst>
                                            <p:cond delay="0"/>
                                          </p:stCondLst>
                                        </p:cTn>
                                        <p:tgtEl>
                                          <p:spTgt spid="63520">
                                            <p:txEl>
                                              <p:pRg st="2" end="2"/>
                                            </p:txEl>
                                          </p:spTgt>
                                        </p:tgtEl>
                                        <p:attrNameLst>
                                          <p:attrName>style.visibility</p:attrName>
                                        </p:attrNameLst>
                                      </p:cBhvr>
                                      <p:to>
                                        <p:strVal val="visible"/>
                                      </p:to>
                                    </p:set>
                                    <p:anim calcmode="lin" valueType="num">
                                      <p:cBhvr additive="base">
                                        <p:cTn id="18" dur="1000" fill="hold"/>
                                        <p:tgtEl>
                                          <p:spTgt spid="63520">
                                            <p:txEl>
                                              <p:pRg st="2" end="2"/>
                                            </p:txEl>
                                          </p:spTgt>
                                        </p:tgtEl>
                                        <p:attrNameLst>
                                          <p:attrName>ppt_x</p:attrName>
                                        </p:attrNameLst>
                                      </p:cBhvr>
                                      <p:tavLst>
                                        <p:tav tm="0">
                                          <p:val>
                                            <p:strVal val="1+#ppt_w/2"/>
                                          </p:val>
                                        </p:tav>
                                        <p:tav tm="100000">
                                          <p:val>
                                            <p:strVal val="#ppt_x"/>
                                          </p:val>
                                        </p:tav>
                                      </p:tavLst>
                                    </p:anim>
                                    <p:anim calcmode="lin" valueType="num">
                                      <p:cBhvr additive="base">
                                        <p:cTn id="19" dur="1000" fill="hold"/>
                                        <p:tgtEl>
                                          <p:spTgt spid="63520">
                                            <p:txEl>
                                              <p:pRg st="2" end="2"/>
                                            </p:txEl>
                                          </p:spTgt>
                                        </p:tgtEl>
                                        <p:attrNameLst>
                                          <p:attrName>ppt_y</p:attrName>
                                        </p:attrNameLst>
                                      </p:cBhvr>
                                      <p:tavLst>
                                        <p:tav tm="0">
                                          <p:val>
                                            <p:strVal val="#ppt_y"/>
                                          </p:val>
                                        </p:tav>
                                        <p:tav tm="100000">
                                          <p:val>
                                            <p:strVal val="#ppt_y"/>
                                          </p:val>
                                        </p:tav>
                                      </p:tavLst>
                                    </p:anim>
                                  </p:childTnLst>
                                </p:cTn>
                              </p:par>
                            </p:childTnLst>
                          </p:cTn>
                        </p:par>
                        <p:par>
                          <p:cTn id="20" fill="hold">
                            <p:stCondLst>
                              <p:cond delay="1000"/>
                            </p:stCondLst>
                            <p:childTnLst>
                              <p:par>
                                <p:cTn id="21" presetID="2" presetClass="entr" presetSubtype="2" fill="hold" grpId="0" nodeType="afterEffect">
                                  <p:stCondLst>
                                    <p:cond delay="0"/>
                                  </p:stCondLst>
                                  <p:childTnLst>
                                    <p:set>
                                      <p:cBhvr>
                                        <p:cTn id="22" dur="1" fill="hold">
                                          <p:stCondLst>
                                            <p:cond delay="0"/>
                                          </p:stCondLst>
                                        </p:cTn>
                                        <p:tgtEl>
                                          <p:spTgt spid="63520">
                                            <p:txEl>
                                              <p:pRg st="4" end="4"/>
                                            </p:txEl>
                                          </p:spTgt>
                                        </p:tgtEl>
                                        <p:attrNameLst>
                                          <p:attrName>style.visibility</p:attrName>
                                        </p:attrNameLst>
                                      </p:cBhvr>
                                      <p:to>
                                        <p:strVal val="visible"/>
                                      </p:to>
                                    </p:set>
                                    <p:anim calcmode="lin" valueType="num">
                                      <p:cBhvr additive="base">
                                        <p:cTn id="23" dur="1000" fill="hold"/>
                                        <p:tgtEl>
                                          <p:spTgt spid="63520">
                                            <p:txEl>
                                              <p:pRg st="4" end="4"/>
                                            </p:txEl>
                                          </p:spTgt>
                                        </p:tgtEl>
                                        <p:attrNameLst>
                                          <p:attrName>ppt_x</p:attrName>
                                        </p:attrNameLst>
                                      </p:cBhvr>
                                      <p:tavLst>
                                        <p:tav tm="0">
                                          <p:val>
                                            <p:strVal val="1+#ppt_w/2"/>
                                          </p:val>
                                        </p:tav>
                                        <p:tav tm="100000">
                                          <p:val>
                                            <p:strVal val="#ppt_x"/>
                                          </p:val>
                                        </p:tav>
                                      </p:tavLst>
                                    </p:anim>
                                    <p:anim calcmode="lin" valueType="num">
                                      <p:cBhvr additive="base">
                                        <p:cTn id="24" dur="1000" fill="hold"/>
                                        <p:tgtEl>
                                          <p:spTgt spid="63520">
                                            <p:txEl>
                                              <p:pRg st="4" end="4"/>
                                            </p:txEl>
                                          </p:spTgt>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2" presetClass="entr" presetSubtype="2" fill="hold" grpId="0" nodeType="afterEffect">
                                  <p:stCondLst>
                                    <p:cond delay="0"/>
                                  </p:stCondLst>
                                  <p:childTnLst>
                                    <p:set>
                                      <p:cBhvr>
                                        <p:cTn id="27" dur="1" fill="hold">
                                          <p:stCondLst>
                                            <p:cond delay="0"/>
                                          </p:stCondLst>
                                        </p:cTn>
                                        <p:tgtEl>
                                          <p:spTgt spid="63520">
                                            <p:txEl>
                                              <p:pRg st="6" end="6"/>
                                            </p:txEl>
                                          </p:spTgt>
                                        </p:tgtEl>
                                        <p:attrNameLst>
                                          <p:attrName>style.visibility</p:attrName>
                                        </p:attrNameLst>
                                      </p:cBhvr>
                                      <p:to>
                                        <p:strVal val="visible"/>
                                      </p:to>
                                    </p:set>
                                    <p:anim calcmode="lin" valueType="num">
                                      <p:cBhvr additive="base">
                                        <p:cTn id="28" dur="1000" fill="hold"/>
                                        <p:tgtEl>
                                          <p:spTgt spid="63520">
                                            <p:txEl>
                                              <p:pRg st="6" end="6"/>
                                            </p:txEl>
                                          </p:spTgt>
                                        </p:tgtEl>
                                        <p:attrNameLst>
                                          <p:attrName>ppt_x</p:attrName>
                                        </p:attrNameLst>
                                      </p:cBhvr>
                                      <p:tavLst>
                                        <p:tav tm="0">
                                          <p:val>
                                            <p:strVal val="1+#ppt_w/2"/>
                                          </p:val>
                                        </p:tav>
                                        <p:tav tm="100000">
                                          <p:val>
                                            <p:strVal val="#ppt_x"/>
                                          </p:val>
                                        </p:tav>
                                      </p:tavLst>
                                    </p:anim>
                                    <p:anim calcmode="lin" valueType="num">
                                      <p:cBhvr additive="base">
                                        <p:cTn id="29" dur="1000" fill="hold"/>
                                        <p:tgtEl>
                                          <p:spTgt spid="63520">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2" fill="hold" grpId="0" nodeType="clickEffect">
                                  <p:stCondLst>
                                    <p:cond delay="0"/>
                                  </p:stCondLst>
                                  <p:childTnLst>
                                    <p:set>
                                      <p:cBhvr>
                                        <p:cTn id="33" dur="1" fill="hold">
                                          <p:stCondLst>
                                            <p:cond delay="0"/>
                                          </p:stCondLst>
                                        </p:cTn>
                                        <p:tgtEl>
                                          <p:spTgt spid="63520">
                                            <p:txEl>
                                              <p:pRg st="8" end="8"/>
                                            </p:txEl>
                                          </p:spTgt>
                                        </p:tgtEl>
                                        <p:attrNameLst>
                                          <p:attrName>style.visibility</p:attrName>
                                        </p:attrNameLst>
                                      </p:cBhvr>
                                      <p:to>
                                        <p:strVal val="visible"/>
                                      </p:to>
                                    </p:set>
                                    <p:anim calcmode="lin" valueType="num">
                                      <p:cBhvr additive="base">
                                        <p:cTn id="34" dur="1000" fill="hold"/>
                                        <p:tgtEl>
                                          <p:spTgt spid="63520">
                                            <p:txEl>
                                              <p:pRg st="8" end="8"/>
                                            </p:txEl>
                                          </p:spTgt>
                                        </p:tgtEl>
                                        <p:attrNameLst>
                                          <p:attrName>ppt_x</p:attrName>
                                        </p:attrNameLst>
                                      </p:cBhvr>
                                      <p:tavLst>
                                        <p:tav tm="0">
                                          <p:val>
                                            <p:strVal val="1+#ppt_w/2"/>
                                          </p:val>
                                        </p:tav>
                                        <p:tav tm="100000">
                                          <p:val>
                                            <p:strVal val="#ppt_x"/>
                                          </p:val>
                                        </p:tav>
                                      </p:tavLst>
                                    </p:anim>
                                    <p:anim calcmode="lin" valueType="num">
                                      <p:cBhvr additive="base">
                                        <p:cTn id="35" dur="1000" fill="hold"/>
                                        <p:tgtEl>
                                          <p:spTgt spid="63520">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2" fill="hold" grpId="0" nodeType="clickEffect">
                                  <p:stCondLst>
                                    <p:cond delay="0"/>
                                  </p:stCondLst>
                                  <p:childTnLst>
                                    <p:set>
                                      <p:cBhvr>
                                        <p:cTn id="39" dur="1" fill="hold">
                                          <p:stCondLst>
                                            <p:cond delay="0"/>
                                          </p:stCondLst>
                                        </p:cTn>
                                        <p:tgtEl>
                                          <p:spTgt spid="63520">
                                            <p:txEl>
                                              <p:pRg st="10" end="10"/>
                                            </p:txEl>
                                          </p:spTgt>
                                        </p:tgtEl>
                                        <p:attrNameLst>
                                          <p:attrName>style.visibility</p:attrName>
                                        </p:attrNameLst>
                                      </p:cBhvr>
                                      <p:to>
                                        <p:strVal val="visible"/>
                                      </p:to>
                                    </p:set>
                                    <p:anim calcmode="lin" valueType="num">
                                      <p:cBhvr additive="base">
                                        <p:cTn id="40" dur="1000" fill="hold"/>
                                        <p:tgtEl>
                                          <p:spTgt spid="63520">
                                            <p:txEl>
                                              <p:pRg st="10" end="10"/>
                                            </p:txEl>
                                          </p:spTgt>
                                        </p:tgtEl>
                                        <p:attrNameLst>
                                          <p:attrName>ppt_x</p:attrName>
                                        </p:attrNameLst>
                                      </p:cBhvr>
                                      <p:tavLst>
                                        <p:tav tm="0">
                                          <p:val>
                                            <p:strVal val="1+#ppt_w/2"/>
                                          </p:val>
                                        </p:tav>
                                        <p:tav tm="100000">
                                          <p:val>
                                            <p:strVal val="#ppt_x"/>
                                          </p:val>
                                        </p:tav>
                                      </p:tavLst>
                                    </p:anim>
                                    <p:anim calcmode="lin" valueType="num">
                                      <p:cBhvr additive="base">
                                        <p:cTn id="41" dur="1000" fill="hold"/>
                                        <p:tgtEl>
                                          <p:spTgt spid="63520">
                                            <p:txEl>
                                              <p:pRg st="10" end="10"/>
                                            </p:txEl>
                                          </p:spTgt>
                                        </p:tgtEl>
                                        <p:attrNameLst>
                                          <p:attrName>ppt_y</p:attrName>
                                        </p:attrNameLst>
                                      </p:cBhvr>
                                      <p:tavLst>
                                        <p:tav tm="0">
                                          <p:val>
                                            <p:strVal val="#ppt_y"/>
                                          </p:val>
                                        </p:tav>
                                        <p:tav tm="100000">
                                          <p:val>
                                            <p:strVal val="#ppt_y"/>
                                          </p:val>
                                        </p:tav>
                                      </p:tavLst>
                                    </p:anim>
                                  </p:childTnLst>
                                </p:cTn>
                              </p:par>
                            </p:childTnLst>
                          </p:cTn>
                        </p:par>
                        <p:par>
                          <p:cTn id="42" fill="hold">
                            <p:stCondLst>
                              <p:cond delay="1000"/>
                            </p:stCondLst>
                            <p:childTnLst>
                              <p:par>
                                <p:cTn id="43" presetID="2" presetClass="entr" presetSubtype="2" fill="hold" grpId="0" nodeType="afterEffect">
                                  <p:stCondLst>
                                    <p:cond delay="0"/>
                                  </p:stCondLst>
                                  <p:childTnLst>
                                    <p:set>
                                      <p:cBhvr>
                                        <p:cTn id="44" dur="1" fill="hold">
                                          <p:stCondLst>
                                            <p:cond delay="0"/>
                                          </p:stCondLst>
                                        </p:cTn>
                                        <p:tgtEl>
                                          <p:spTgt spid="63520">
                                            <p:txEl>
                                              <p:pRg st="12" end="12"/>
                                            </p:txEl>
                                          </p:spTgt>
                                        </p:tgtEl>
                                        <p:attrNameLst>
                                          <p:attrName>style.visibility</p:attrName>
                                        </p:attrNameLst>
                                      </p:cBhvr>
                                      <p:to>
                                        <p:strVal val="visible"/>
                                      </p:to>
                                    </p:set>
                                    <p:anim calcmode="lin" valueType="num">
                                      <p:cBhvr additive="base">
                                        <p:cTn id="45" dur="1000" fill="hold"/>
                                        <p:tgtEl>
                                          <p:spTgt spid="63520">
                                            <p:txEl>
                                              <p:pRg st="12" end="12"/>
                                            </p:txEl>
                                          </p:spTgt>
                                        </p:tgtEl>
                                        <p:attrNameLst>
                                          <p:attrName>ppt_x</p:attrName>
                                        </p:attrNameLst>
                                      </p:cBhvr>
                                      <p:tavLst>
                                        <p:tav tm="0">
                                          <p:val>
                                            <p:strVal val="1+#ppt_w/2"/>
                                          </p:val>
                                        </p:tav>
                                        <p:tav tm="100000">
                                          <p:val>
                                            <p:strVal val="#ppt_x"/>
                                          </p:val>
                                        </p:tav>
                                      </p:tavLst>
                                    </p:anim>
                                    <p:anim calcmode="lin" valueType="num">
                                      <p:cBhvr additive="base">
                                        <p:cTn id="46" dur="1000" fill="hold"/>
                                        <p:tgtEl>
                                          <p:spTgt spid="63520">
                                            <p:txEl>
                                              <p:pRg st="12" end="12"/>
                                            </p:txEl>
                                          </p:spTgt>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2" fill="hold" grpId="0" nodeType="clickEffect">
                                  <p:stCondLst>
                                    <p:cond delay="0"/>
                                  </p:stCondLst>
                                  <p:childTnLst>
                                    <p:set>
                                      <p:cBhvr>
                                        <p:cTn id="50" dur="1" fill="hold">
                                          <p:stCondLst>
                                            <p:cond delay="0"/>
                                          </p:stCondLst>
                                        </p:cTn>
                                        <p:tgtEl>
                                          <p:spTgt spid="63520">
                                            <p:txEl>
                                              <p:pRg st="14" end="14"/>
                                            </p:txEl>
                                          </p:spTgt>
                                        </p:tgtEl>
                                        <p:attrNameLst>
                                          <p:attrName>style.visibility</p:attrName>
                                        </p:attrNameLst>
                                      </p:cBhvr>
                                      <p:to>
                                        <p:strVal val="visible"/>
                                      </p:to>
                                    </p:set>
                                    <p:anim calcmode="lin" valueType="num">
                                      <p:cBhvr additive="base">
                                        <p:cTn id="51" dur="1000" fill="hold"/>
                                        <p:tgtEl>
                                          <p:spTgt spid="63520">
                                            <p:txEl>
                                              <p:pRg st="14" end="14"/>
                                            </p:txEl>
                                          </p:spTgt>
                                        </p:tgtEl>
                                        <p:attrNameLst>
                                          <p:attrName>ppt_x</p:attrName>
                                        </p:attrNameLst>
                                      </p:cBhvr>
                                      <p:tavLst>
                                        <p:tav tm="0">
                                          <p:val>
                                            <p:strVal val="1+#ppt_w/2"/>
                                          </p:val>
                                        </p:tav>
                                        <p:tav tm="100000">
                                          <p:val>
                                            <p:strVal val="#ppt_x"/>
                                          </p:val>
                                        </p:tav>
                                      </p:tavLst>
                                    </p:anim>
                                    <p:anim calcmode="lin" valueType="num">
                                      <p:cBhvr additive="base">
                                        <p:cTn id="52" dur="1000" fill="hold"/>
                                        <p:tgtEl>
                                          <p:spTgt spid="63520">
                                            <p:txEl>
                                              <p:pRg st="14" end="14"/>
                                            </p:txEl>
                                          </p:spTgt>
                                        </p:tgtEl>
                                        <p:attrNameLst>
                                          <p:attrName>ppt_y</p:attrName>
                                        </p:attrNameLst>
                                      </p:cBhvr>
                                      <p:tavLst>
                                        <p:tav tm="0">
                                          <p:val>
                                            <p:strVal val="#ppt_y"/>
                                          </p:val>
                                        </p:tav>
                                        <p:tav tm="100000">
                                          <p:val>
                                            <p:strVal val="#ppt_y"/>
                                          </p:val>
                                        </p:tav>
                                      </p:tavLst>
                                    </p:anim>
                                  </p:childTnLst>
                                </p:cTn>
                              </p:par>
                            </p:childTnLst>
                          </p:cTn>
                        </p:par>
                        <p:par>
                          <p:cTn id="53" fill="hold">
                            <p:stCondLst>
                              <p:cond delay="1000"/>
                            </p:stCondLst>
                            <p:childTnLst>
                              <p:par>
                                <p:cTn id="54" presetID="2" presetClass="entr" presetSubtype="2" fill="hold" grpId="0" nodeType="afterEffect">
                                  <p:stCondLst>
                                    <p:cond delay="0"/>
                                  </p:stCondLst>
                                  <p:childTnLst>
                                    <p:set>
                                      <p:cBhvr>
                                        <p:cTn id="55" dur="1" fill="hold">
                                          <p:stCondLst>
                                            <p:cond delay="0"/>
                                          </p:stCondLst>
                                        </p:cTn>
                                        <p:tgtEl>
                                          <p:spTgt spid="63520">
                                            <p:txEl>
                                              <p:pRg st="16" end="16"/>
                                            </p:txEl>
                                          </p:spTgt>
                                        </p:tgtEl>
                                        <p:attrNameLst>
                                          <p:attrName>style.visibility</p:attrName>
                                        </p:attrNameLst>
                                      </p:cBhvr>
                                      <p:to>
                                        <p:strVal val="visible"/>
                                      </p:to>
                                    </p:set>
                                    <p:anim calcmode="lin" valueType="num">
                                      <p:cBhvr additive="base">
                                        <p:cTn id="56" dur="1000" fill="hold"/>
                                        <p:tgtEl>
                                          <p:spTgt spid="63520">
                                            <p:txEl>
                                              <p:pRg st="16" end="16"/>
                                            </p:txEl>
                                          </p:spTgt>
                                        </p:tgtEl>
                                        <p:attrNameLst>
                                          <p:attrName>ppt_x</p:attrName>
                                        </p:attrNameLst>
                                      </p:cBhvr>
                                      <p:tavLst>
                                        <p:tav tm="0">
                                          <p:val>
                                            <p:strVal val="1+#ppt_w/2"/>
                                          </p:val>
                                        </p:tav>
                                        <p:tav tm="100000">
                                          <p:val>
                                            <p:strVal val="#ppt_x"/>
                                          </p:val>
                                        </p:tav>
                                      </p:tavLst>
                                    </p:anim>
                                    <p:anim calcmode="lin" valueType="num">
                                      <p:cBhvr additive="base">
                                        <p:cTn id="57" dur="1000" fill="hold"/>
                                        <p:tgtEl>
                                          <p:spTgt spid="63520">
                                            <p:txEl>
                                              <p:pRg st="16" end="1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520"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32" name="Rectangle 8"/>
          <p:cNvSpPr>
            <a:spLocks noGrp="1" noChangeArrowheads="1"/>
          </p:cNvSpPr>
          <p:nvPr>
            <p:ph idx="1"/>
          </p:nvPr>
        </p:nvSpPr>
        <p:spPr>
          <a:xfrm>
            <a:off x="395288" y="3068638"/>
            <a:ext cx="8226425" cy="2881312"/>
          </a:xfrm>
        </p:spPr>
        <p:txBody>
          <a:bodyPr/>
          <a:lstStyle/>
          <a:p>
            <a:pPr algn="just" eaLnBrk="1" hangingPunct="1">
              <a:buClr>
                <a:srgbClr val="660033"/>
              </a:buClr>
              <a:buSzTx/>
              <a:buFontTx/>
              <a:buNone/>
            </a:pPr>
            <a:r>
              <a:rPr kumimoji="1" lang="es-ES" sz="1800" smtClean="0"/>
              <a:t>	</a:t>
            </a:r>
            <a:r>
              <a:rPr kumimoji="1" lang="es-ES" sz="2000" smtClean="0"/>
              <a:t>Las decisiones que se toman son táctico-excepcionales que se adoptan ad hoc, pero que no provocan grandes consecuencias de relieve. Las fases del proceso son complejas y muchas surgen a partir de acontecimientos que implican varias funciones.</a:t>
            </a:r>
          </a:p>
          <a:p>
            <a:pPr algn="just" eaLnBrk="1" hangingPunct="1">
              <a:buClr>
                <a:srgbClr val="660033"/>
              </a:buClr>
              <a:buSzTx/>
              <a:buFontTx/>
              <a:buChar char="•"/>
            </a:pPr>
            <a:endParaRPr kumimoji="1" lang="es-ES" sz="2000" smtClean="0"/>
          </a:p>
          <a:p>
            <a:pPr algn="just" eaLnBrk="1" hangingPunct="1">
              <a:lnSpc>
                <a:spcPct val="80000"/>
              </a:lnSpc>
              <a:buClr>
                <a:srgbClr val="660033"/>
              </a:buClr>
              <a:buSzTx/>
              <a:buFontTx/>
              <a:buChar char="•"/>
            </a:pPr>
            <a:r>
              <a:rPr lang="es-ES" sz="2000" smtClean="0"/>
              <a:t>Las decisiones acerca de la estrategia a seguir las toma de forma unilateral el Director General. Sin embargo, aquellas decisiones relacionadas con pedidos, y que no afecten a este punto, son resueltas por el departamento comercial. Aún así, hay algunas decisiones que directamente tienen que saltar del comercial al Director General, sin pasar por el Director Comercial, ya que influyen en la estrategia de la empresa.</a:t>
            </a:r>
          </a:p>
        </p:txBody>
      </p:sp>
      <p:sp>
        <p:nvSpPr>
          <p:cNvPr id="52229" name="Text Box 5"/>
          <p:cNvSpPr txBox="1">
            <a:spLocks noChangeArrowheads="1"/>
          </p:cNvSpPr>
          <p:nvPr/>
        </p:nvSpPr>
        <p:spPr bwMode="auto">
          <a:xfrm>
            <a:off x="3995738" y="2492375"/>
            <a:ext cx="844550" cy="457200"/>
          </a:xfrm>
          <a:prstGeom prst="rect">
            <a:avLst/>
          </a:prstGeom>
          <a:noFill/>
          <a:ln w="9525">
            <a:noFill/>
            <a:miter lim="800000"/>
            <a:headEnd/>
            <a:tailEnd/>
          </a:ln>
        </p:spPr>
        <p:txBody>
          <a:bodyPr wrap="none">
            <a:spAutoFit/>
          </a:bodyPr>
          <a:lstStyle/>
          <a:p>
            <a:r>
              <a:rPr kumimoji="1" lang="es-ES" sz="2400" b="1">
                <a:solidFill>
                  <a:srgbClr val="660033"/>
                </a:solidFill>
                <a:latin typeface="Times New Roman" pitchFamily="18" charset="0"/>
              </a:rPr>
              <a:t>Alta:</a:t>
            </a:r>
          </a:p>
        </p:txBody>
      </p:sp>
      <p:sp>
        <p:nvSpPr>
          <p:cNvPr id="25604" name="11 Marcador de pie de página"/>
          <p:cNvSpPr txBox="1">
            <a:spLocks/>
          </p:cNvSpPr>
          <p:nvPr/>
        </p:nvSpPr>
        <p:spPr bwMode="auto">
          <a:xfrm>
            <a:off x="7500938" y="6215063"/>
            <a:ext cx="1357312" cy="293687"/>
          </a:xfrm>
          <a:prstGeom prst="rect">
            <a:avLst/>
          </a:prstGeom>
          <a:noFill/>
          <a:ln w="9525">
            <a:noFill/>
            <a:miter lim="800000"/>
            <a:headEnd/>
            <a:tailEnd/>
          </a:ln>
        </p:spPr>
        <p:txBody>
          <a:bodyPr lIns="0" tIns="0" rIns="0" bIns="0" anchor="b"/>
          <a:lstStyle/>
          <a:p>
            <a:r>
              <a:rPr lang="es-ES" sz="1200" b="1">
                <a:solidFill>
                  <a:srgbClr val="B0105C"/>
                </a:solidFill>
                <a:latin typeface="Constantia" pitchFamily="18" charset="0"/>
              </a:rPr>
              <a:t>DIGITAL ASUS S.L</a:t>
            </a:r>
            <a:endParaRPr lang="es-ES" sz="1200">
              <a:solidFill>
                <a:srgbClr val="4A566A"/>
              </a:solidFill>
            </a:endParaRPr>
          </a:p>
        </p:txBody>
      </p:sp>
      <p:sp>
        <p:nvSpPr>
          <p:cNvPr id="10" name="9 Marcador de número de diapositiva"/>
          <p:cNvSpPr>
            <a:spLocks noGrp="1"/>
          </p:cNvSpPr>
          <p:nvPr>
            <p:ph type="sldNum" sz="quarter" idx="12"/>
          </p:nvPr>
        </p:nvSpPr>
        <p:spPr/>
        <p:txBody>
          <a:bodyPr/>
          <a:lstStyle/>
          <a:p>
            <a:pPr>
              <a:defRPr/>
            </a:pPr>
            <a:fld id="{7C7C791E-647B-49D8-89A8-EE8899A665D4}" type="slidenum">
              <a:rPr lang="es-ES"/>
              <a:pPr>
                <a:defRPr/>
              </a:pPr>
              <a:t>20</a:t>
            </a:fld>
            <a:endParaRPr lang="es-ES"/>
          </a:p>
        </p:txBody>
      </p:sp>
      <p:sp>
        <p:nvSpPr>
          <p:cNvPr id="88066" name="Rectangle 2"/>
          <p:cNvSpPr>
            <a:spLocks noChangeArrowheads="1"/>
          </p:cNvSpPr>
          <p:nvPr/>
        </p:nvSpPr>
        <p:spPr bwMode="auto">
          <a:xfrm>
            <a:off x="539750" y="836613"/>
            <a:ext cx="8229600" cy="660400"/>
          </a:xfrm>
          <a:prstGeom prst="rect">
            <a:avLst/>
          </a:prstGeom>
          <a:noFill/>
          <a:ln w="9525">
            <a:noFill/>
            <a:miter lim="800000"/>
            <a:headEnd/>
            <a:tailEnd/>
          </a:ln>
        </p:spPr>
        <p:txBody>
          <a:bodyPr lIns="0" rIns="0" bIns="0" anchor="b"/>
          <a:lstStyle/>
          <a:p>
            <a:pPr algn="ctr"/>
            <a:r>
              <a:rPr lang="es-ES" sz="3800" b="1">
                <a:solidFill>
                  <a:srgbClr val="FFA143"/>
                </a:solidFill>
                <a:latin typeface="Calibri" pitchFamily="34" charset="0"/>
              </a:rPr>
              <a:t>6c. ESTRUCTURA ORGANIZATIVA</a:t>
            </a:r>
          </a:p>
        </p:txBody>
      </p:sp>
      <p:sp>
        <p:nvSpPr>
          <p:cNvPr id="2" name="Rectangle 2"/>
          <p:cNvSpPr>
            <a:spLocks noChangeArrowheads="1"/>
          </p:cNvSpPr>
          <p:nvPr/>
        </p:nvSpPr>
        <p:spPr bwMode="auto">
          <a:xfrm>
            <a:off x="2627313" y="1700213"/>
            <a:ext cx="3816350" cy="444500"/>
          </a:xfrm>
          <a:prstGeom prst="rect">
            <a:avLst/>
          </a:prstGeom>
          <a:noFill/>
          <a:ln w="9525">
            <a:noFill/>
            <a:miter lim="800000"/>
            <a:headEnd/>
            <a:tailEnd/>
          </a:ln>
        </p:spPr>
        <p:txBody>
          <a:bodyPr lIns="0" rIns="0" bIns="0" anchor="b"/>
          <a:lstStyle/>
          <a:p>
            <a:pPr algn="ctr">
              <a:defRPr/>
            </a:pPr>
            <a:r>
              <a:rPr lang="es-ES" sz="2800" b="1" u="sng">
                <a:solidFill>
                  <a:srgbClr val="FFA143"/>
                </a:solidFill>
                <a:effectLst>
                  <a:outerShdw blurRad="38100" dist="38100" dir="2700000" algn="tl">
                    <a:srgbClr val="000000"/>
                  </a:outerShdw>
                </a:effectLst>
                <a:latin typeface="Calibri" pitchFamily="34" charset="0"/>
              </a:rPr>
              <a:t>CENTRALIZACION</a:t>
            </a:r>
          </a:p>
        </p:txBody>
      </p:sp>
    </p:spTree>
  </p:cSld>
  <p:clrMapOvr>
    <a:masterClrMapping/>
  </p:clrMapOvr>
  <p:transition spd="med" advClick="0">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2229"/>
                                        </p:tgtEl>
                                        <p:attrNameLst>
                                          <p:attrName>style.visibility</p:attrName>
                                        </p:attrNameLst>
                                      </p:cBhvr>
                                      <p:to>
                                        <p:strVal val="visible"/>
                                      </p:to>
                                    </p:set>
                                    <p:anim calcmode="lin" valueType="num">
                                      <p:cBhvr additive="base">
                                        <p:cTn id="7" dur="1000" fill="hold"/>
                                        <p:tgtEl>
                                          <p:spTgt spid="52229"/>
                                        </p:tgtEl>
                                        <p:attrNameLst>
                                          <p:attrName>ppt_x</p:attrName>
                                        </p:attrNameLst>
                                      </p:cBhvr>
                                      <p:tavLst>
                                        <p:tav tm="0">
                                          <p:val>
                                            <p:strVal val="1+#ppt_w/2"/>
                                          </p:val>
                                        </p:tav>
                                        <p:tav tm="100000">
                                          <p:val>
                                            <p:strVal val="#ppt_x"/>
                                          </p:val>
                                        </p:tav>
                                      </p:tavLst>
                                    </p:anim>
                                    <p:anim calcmode="lin" valueType="num">
                                      <p:cBhvr additive="base">
                                        <p:cTn id="8" dur="1000" fill="hold"/>
                                        <p:tgtEl>
                                          <p:spTgt spid="5222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fill="hold" grpId="0" nodeType="afterEffect">
                                  <p:stCondLst>
                                    <p:cond delay="0"/>
                                  </p:stCondLst>
                                  <p:childTnLst>
                                    <p:set>
                                      <p:cBhvr>
                                        <p:cTn id="11" dur="1" fill="hold">
                                          <p:stCondLst>
                                            <p:cond delay="0"/>
                                          </p:stCondLst>
                                        </p:cTn>
                                        <p:tgtEl>
                                          <p:spTgt spid="52232">
                                            <p:txEl>
                                              <p:pRg st="0" end="0"/>
                                            </p:txEl>
                                          </p:spTgt>
                                        </p:tgtEl>
                                        <p:attrNameLst>
                                          <p:attrName>style.visibility</p:attrName>
                                        </p:attrNameLst>
                                      </p:cBhvr>
                                      <p:to>
                                        <p:strVal val="visible"/>
                                      </p:to>
                                    </p:set>
                                    <p:anim calcmode="lin" valueType="num">
                                      <p:cBhvr additive="base">
                                        <p:cTn id="12" dur="1000" fill="hold"/>
                                        <p:tgtEl>
                                          <p:spTgt spid="52232">
                                            <p:txEl>
                                              <p:pRg st="0" end="0"/>
                                            </p:txEl>
                                          </p:spTgt>
                                        </p:tgtEl>
                                        <p:attrNameLst>
                                          <p:attrName>ppt_x</p:attrName>
                                        </p:attrNameLst>
                                      </p:cBhvr>
                                      <p:tavLst>
                                        <p:tav tm="0">
                                          <p:val>
                                            <p:strVal val="#ppt_x"/>
                                          </p:val>
                                        </p:tav>
                                        <p:tav tm="100000">
                                          <p:val>
                                            <p:strVal val="#ppt_x"/>
                                          </p:val>
                                        </p:tav>
                                      </p:tavLst>
                                    </p:anim>
                                    <p:anim calcmode="lin" valueType="num">
                                      <p:cBhvr additive="base">
                                        <p:cTn id="13" dur="1000" fill="hold"/>
                                        <p:tgtEl>
                                          <p:spTgt spid="52232">
                                            <p:txEl>
                                              <p:pRg st="0" end="0"/>
                                            </p:txEl>
                                          </p:spTgt>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1" fill="hold" grpId="0" nodeType="afterEffect">
                                  <p:stCondLst>
                                    <p:cond delay="0"/>
                                  </p:stCondLst>
                                  <p:childTnLst>
                                    <p:set>
                                      <p:cBhvr>
                                        <p:cTn id="16" dur="1" fill="hold">
                                          <p:stCondLst>
                                            <p:cond delay="0"/>
                                          </p:stCondLst>
                                        </p:cTn>
                                        <p:tgtEl>
                                          <p:spTgt spid="52232">
                                            <p:txEl>
                                              <p:pRg st="2" end="2"/>
                                            </p:txEl>
                                          </p:spTgt>
                                        </p:tgtEl>
                                        <p:attrNameLst>
                                          <p:attrName>style.visibility</p:attrName>
                                        </p:attrNameLst>
                                      </p:cBhvr>
                                      <p:to>
                                        <p:strVal val="visible"/>
                                      </p:to>
                                    </p:set>
                                    <p:anim calcmode="lin" valueType="num">
                                      <p:cBhvr additive="base">
                                        <p:cTn id="17" dur="1000" fill="hold"/>
                                        <p:tgtEl>
                                          <p:spTgt spid="52232">
                                            <p:txEl>
                                              <p:pRg st="2" end="2"/>
                                            </p:txEl>
                                          </p:spTgt>
                                        </p:tgtEl>
                                        <p:attrNameLst>
                                          <p:attrName>ppt_x</p:attrName>
                                        </p:attrNameLst>
                                      </p:cBhvr>
                                      <p:tavLst>
                                        <p:tav tm="0">
                                          <p:val>
                                            <p:strVal val="#ppt_x"/>
                                          </p:val>
                                        </p:tav>
                                        <p:tav tm="100000">
                                          <p:val>
                                            <p:strVal val="#ppt_x"/>
                                          </p:val>
                                        </p:tav>
                                      </p:tavLst>
                                    </p:anim>
                                    <p:anim calcmode="lin" valueType="num">
                                      <p:cBhvr additive="base">
                                        <p:cTn id="18" dur="1000" fill="hold"/>
                                        <p:tgtEl>
                                          <p:spTgt spid="52232">
                                            <p:txEl>
                                              <p:pRg st="2" end="2"/>
                                            </p:txEl>
                                          </p:spTgt>
                                        </p:tgtEl>
                                        <p:attrNameLst>
                                          <p:attrName>ppt_y</p:attrName>
                                        </p:attrNameLst>
                                      </p:cBhvr>
                                      <p:tavLst>
                                        <p:tav tm="0">
                                          <p:val>
                                            <p:strVal val="0-#ppt_h/2"/>
                                          </p:val>
                                        </p:tav>
                                        <p:tav tm="100000">
                                          <p:val>
                                            <p:strVal val="#ppt_y"/>
                                          </p:val>
                                        </p:tav>
                                      </p:tavLst>
                                    </p:anim>
                                  </p:childTnLst>
                                </p:cTn>
                              </p:par>
                            </p:childTnLst>
                          </p:cTn>
                        </p:par>
                        <p:par>
                          <p:cTn id="19" fill="hold">
                            <p:stCondLst>
                              <p:cond delay="3000"/>
                            </p:stCondLst>
                            <p:childTnLst>
                              <p:par>
                                <p:cTn id="20" presetID="55" presetClass="entr" presetSubtype="0" fill="hold" nodeType="afterEffect">
                                  <p:stCondLst>
                                    <p:cond delay="0"/>
                                  </p:stCondLst>
                                  <p:childTnLst>
                                    <p:set>
                                      <p:cBhvr>
                                        <p:cTn id="21" dur="1" fill="hold">
                                          <p:stCondLst>
                                            <p:cond delay="0"/>
                                          </p:stCondLst>
                                        </p:cTn>
                                        <p:tgtEl>
                                          <p:spTgt spid="88066"/>
                                        </p:tgtEl>
                                        <p:attrNameLst>
                                          <p:attrName>style.visibility</p:attrName>
                                        </p:attrNameLst>
                                      </p:cBhvr>
                                      <p:to>
                                        <p:strVal val="visible"/>
                                      </p:to>
                                    </p:set>
                                    <p:anim calcmode="lin" valueType="num">
                                      <p:cBhvr>
                                        <p:cTn id="22" dur="1000" fill="hold"/>
                                        <p:tgtEl>
                                          <p:spTgt spid="88066"/>
                                        </p:tgtEl>
                                        <p:attrNameLst>
                                          <p:attrName>ppt_w</p:attrName>
                                        </p:attrNameLst>
                                      </p:cBhvr>
                                      <p:tavLst>
                                        <p:tav tm="0">
                                          <p:val>
                                            <p:strVal val="#ppt_w*0.70"/>
                                          </p:val>
                                        </p:tav>
                                        <p:tav tm="100000">
                                          <p:val>
                                            <p:strVal val="#ppt_w"/>
                                          </p:val>
                                        </p:tav>
                                      </p:tavLst>
                                    </p:anim>
                                    <p:anim calcmode="lin" valueType="num">
                                      <p:cBhvr>
                                        <p:cTn id="23" dur="1000" fill="hold"/>
                                        <p:tgtEl>
                                          <p:spTgt spid="88066"/>
                                        </p:tgtEl>
                                        <p:attrNameLst>
                                          <p:attrName>ppt_h</p:attrName>
                                        </p:attrNameLst>
                                      </p:cBhvr>
                                      <p:tavLst>
                                        <p:tav tm="0">
                                          <p:val>
                                            <p:strVal val="#ppt_h"/>
                                          </p:val>
                                        </p:tav>
                                        <p:tav tm="100000">
                                          <p:val>
                                            <p:strVal val="#ppt_h"/>
                                          </p:val>
                                        </p:tav>
                                      </p:tavLst>
                                    </p:anim>
                                    <p:animEffect transition="in" filter="fade">
                                      <p:cBhvr>
                                        <p:cTn id="24" dur="1000"/>
                                        <p:tgtEl>
                                          <p:spTgt spid="88066"/>
                                        </p:tgtEl>
                                      </p:cBhvr>
                                    </p:animEffect>
                                  </p:childTnLst>
                                </p:cTn>
                              </p:par>
                            </p:childTnLst>
                          </p:cTn>
                        </p:par>
                        <p:par>
                          <p:cTn id="25" fill="hold">
                            <p:stCondLst>
                              <p:cond delay="4000"/>
                            </p:stCondLst>
                            <p:childTnLst>
                              <p:par>
                                <p:cTn id="26" presetID="55" presetClass="entr" presetSubtype="0" fill="hold" nodeType="afterEffect">
                                  <p:stCondLst>
                                    <p:cond delay="0"/>
                                  </p:stCondLst>
                                  <p:childTnLst>
                                    <p:set>
                                      <p:cBhvr>
                                        <p:cTn id="27" dur="1" fill="hold">
                                          <p:stCondLst>
                                            <p:cond delay="0"/>
                                          </p:stCondLst>
                                        </p:cTn>
                                        <p:tgtEl>
                                          <p:spTgt spid="2"/>
                                        </p:tgtEl>
                                        <p:attrNameLst>
                                          <p:attrName>style.visibility</p:attrName>
                                        </p:attrNameLst>
                                      </p:cBhvr>
                                      <p:to>
                                        <p:strVal val="visible"/>
                                      </p:to>
                                    </p:set>
                                    <p:anim calcmode="lin" valueType="num">
                                      <p:cBhvr>
                                        <p:cTn id="28" dur="1000" fill="hold"/>
                                        <p:tgtEl>
                                          <p:spTgt spid="2"/>
                                        </p:tgtEl>
                                        <p:attrNameLst>
                                          <p:attrName>ppt_w</p:attrName>
                                        </p:attrNameLst>
                                      </p:cBhvr>
                                      <p:tavLst>
                                        <p:tav tm="0">
                                          <p:val>
                                            <p:strVal val="#ppt_w*0.70"/>
                                          </p:val>
                                        </p:tav>
                                        <p:tav tm="100000">
                                          <p:val>
                                            <p:strVal val="#ppt_w"/>
                                          </p:val>
                                        </p:tav>
                                      </p:tavLst>
                                    </p:anim>
                                    <p:anim calcmode="lin" valueType="num">
                                      <p:cBhvr>
                                        <p:cTn id="29" dur="1000" fill="hold"/>
                                        <p:tgtEl>
                                          <p:spTgt spid="2"/>
                                        </p:tgtEl>
                                        <p:attrNameLst>
                                          <p:attrName>ppt_h</p:attrName>
                                        </p:attrNameLst>
                                      </p:cBhvr>
                                      <p:tavLst>
                                        <p:tav tm="0">
                                          <p:val>
                                            <p:strVal val="#ppt_h"/>
                                          </p:val>
                                        </p:tav>
                                        <p:tav tm="100000">
                                          <p:val>
                                            <p:strVal val="#ppt_h"/>
                                          </p:val>
                                        </p:tav>
                                      </p:tavLst>
                                    </p:anim>
                                    <p:animEffect transition="in" filter="fade">
                                      <p:cBhvr>
                                        <p:cTn id="3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32" grpId="0" build="p"/>
      <p:bldP spid="5222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67" name="Rectangle 19"/>
          <p:cNvSpPr>
            <a:spLocks noGrp="1" noChangeArrowheads="1"/>
          </p:cNvSpPr>
          <p:nvPr>
            <p:ph idx="1"/>
          </p:nvPr>
        </p:nvSpPr>
        <p:spPr>
          <a:xfrm>
            <a:off x="468313" y="3716338"/>
            <a:ext cx="8226425" cy="2159000"/>
          </a:xfrm>
        </p:spPr>
        <p:txBody>
          <a:bodyPr/>
          <a:lstStyle/>
          <a:p>
            <a:pPr eaLnBrk="1" hangingPunct="1">
              <a:buClr>
                <a:srgbClr val="660033"/>
              </a:buClr>
              <a:buSzTx/>
              <a:buFontTx/>
              <a:buNone/>
            </a:pPr>
            <a:r>
              <a:rPr kumimoji="1" lang="es-ES" sz="2000" smtClean="0"/>
              <a:t>	Un trabajador es un comodín de múltiples funciones moviéndose continuamente de una tarea a otra</a:t>
            </a:r>
          </a:p>
          <a:p>
            <a:pPr eaLnBrk="1" hangingPunct="1">
              <a:buClr>
                <a:srgbClr val="660033"/>
              </a:buClr>
              <a:buSzTx/>
              <a:buFontTx/>
              <a:buChar char="•"/>
            </a:pPr>
            <a:endParaRPr kumimoji="1" lang="es-ES" sz="2000" smtClean="0"/>
          </a:p>
          <a:p>
            <a:pPr eaLnBrk="1" hangingPunct="1">
              <a:lnSpc>
                <a:spcPct val="90000"/>
              </a:lnSpc>
              <a:buClr>
                <a:srgbClr val="660033"/>
              </a:buClr>
              <a:buSzTx/>
              <a:buFontTx/>
              <a:buChar char="•"/>
            </a:pPr>
            <a:r>
              <a:rPr lang="es-ES" sz="2000" smtClean="0"/>
              <a:t>Esta característica la apreciamos cuando el comercial de la empresa nos comentó que estaba inscrito en la empresa como auxiliar administrativo pero que ejercía a su vez de comercial y que podía pivotar dentro de la empresa en función de las necesidades de la empresa.</a:t>
            </a:r>
          </a:p>
          <a:p>
            <a:pPr eaLnBrk="1" hangingPunct="1">
              <a:lnSpc>
                <a:spcPct val="90000"/>
              </a:lnSpc>
              <a:buClr>
                <a:schemeClr val="tx1"/>
              </a:buClr>
            </a:pPr>
            <a:endParaRPr lang="es-ES" sz="2000" smtClean="0"/>
          </a:p>
        </p:txBody>
      </p:sp>
      <p:sp>
        <p:nvSpPr>
          <p:cNvPr id="53253" name="Text Box 5"/>
          <p:cNvSpPr txBox="1">
            <a:spLocks noChangeArrowheads="1"/>
          </p:cNvSpPr>
          <p:nvPr/>
        </p:nvSpPr>
        <p:spPr bwMode="auto">
          <a:xfrm>
            <a:off x="3492500" y="2924175"/>
            <a:ext cx="1841500" cy="457200"/>
          </a:xfrm>
          <a:prstGeom prst="rect">
            <a:avLst/>
          </a:prstGeom>
          <a:noFill/>
          <a:ln w="9525">
            <a:noFill/>
            <a:miter lim="800000"/>
            <a:headEnd/>
            <a:tailEnd/>
          </a:ln>
        </p:spPr>
        <p:txBody>
          <a:bodyPr wrap="none">
            <a:spAutoFit/>
          </a:bodyPr>
          <a:lstStyle/>
          <a:p>
            <a:r>
              <a:rPr kumimoji="1" lang="es-ES" sz="2400" b="1">
                <a:solidFill>
                  <a:srgbClr val="660033"/>
                </a:solidFill>
                <a:latin typeface="Constantia" pitchFamily="18" charset="0"/>
              </a:rPr>
              <a:t>Flexibilidad:</a:t>
            </a:r>
            <a:endParaRPr kumimoji="1" lang="es-ES" sz="1800" b="1">
              <a:latin typeface="Constantia" pitchFamily="18" charset="0"/>
            </a:endParaRPr>
          </a:p>
        </p:txBody>
      </p:sp>
      <p:sp>
        <p:nvSpPr>
          <p:cNvPr id="9" name="11 Marcador de pie de página"/>
          <p:cNvSpPr txBox="1">
            <a:spLocks/>
          </p:cNvSpPr>
          <p:nvPr/>
        </p:nvSpPr>
        <p:spPr>
          <a:xfrm>
            <a:off x="7500938" y="6215063"/>
            <a:ext cx="1357312" cy="293687"/>
          </a:xfrm>
          <a:prstGeom prst="rect">
            <a:avLst/>
          </a:prstGeom>
        </p:spPr>
        <p:txBody>
          <a:bodyPr lIns="0" tIns="0" rIns="0" bIns="0" anchor="b"/>
          <a:lstStyle/>
          <a:p>
            <a:pPr>
              <a:defRPr/>
            </a:pPr>
            <a:r>
              <a:rPr lang="es-ES" sz="1200" b="1">
                <a:solidFill>
                  <a:schemeClr val="accent2">
                    <a:lumMod val="75000"/>
                  </a:schemeClr>
                </a:solidFill>
                <a:latin typeface="+mn-lt"/>
              </a:rPr>
              <a:t>DIGITAL ASUS S.L</a:t>
            </a:r>
            <a:r>
              <a:rPr lang="es-ES" sz="1200">
                <a:solidFill>
                  <a:schemeClr val="tx2">
                    <a:shade val="90000"/>
                  </a:schemeClr>
                </a:solidFill>
              </a:rPr>
              <a:t>.</a:t>
            </a:r>
            <a:endParaRPr lang="es-ES" sz="1200" dirty="0">
              <a:solidFill>
                <a:schemeClr val="tx2">
                  <a:shade val="90000"/>
                </a:schemeClr>
              </a:solidFill>
            </a:endParaRPr>
          </a:p>
        </p:txBody>
      </p:sp>
      <p:sp>
        <p:nvSpPr>
          <p:cNvPr id="10" name="9 Marcador de número de diapositiva"/>
          <p:cNvSpPr>
            <a:spLocks noGrp="1"/>
          </p:cNvSpPr>
          <p:nvPr>
            <p:ph type="sldNum" sz="quarter" idx="12"/>
          </p:nvPr>
        </p:nvSpPr>
        <p:spPr/>
        <p:txBody>
          <a:bodyPr/>
          <a:lstStyle/>
          <a:p>
            <a:pPr>
              <a:defRPr/>
            </a:pPr>
            <a:fld id="{5CAF4402-2AF8-4EBF-A898-DAAC601A3073}" type="slidenum">
              <a:rPr lang="es-ES"/>
              <a:pPr>
                <a:defRPr/>
              </a:pPr>
              <a:t>21</a:t>
            </a:fld>
            <a:endParaRPr lang="es-ES"/>
          </a:p>
        </p:txBody>
      </p:sp>
      <p:sp>
        <p:nvSpPr>
          <p:cNvPr id="88066" name="Rectangle 2"/>
          <p:cNvSpPr>
            <a:spLocks noChangeArrowheads="1"/>
          </p:cNvSpPr>
          <p:nvPr/>
        </p:nvSpPr>
        <p:spPr bwMode="auto">
          <a:xfrm>
            <a:off x="539750" y="836613"/>
            <a:ext cx="8229600" cy="660400"/>
          </a:xfrm>
          <a:prstGeom prst="rect">
            <a:avLst/>
          </a:prstGeom>
          <a:noFill/>
          <a:ln w="9525">
            <a:noFill/>
            <a:miter lim="800000"/>
            <a:headEnd/>
            <a:tailEnd/>
          </a:ln>
        </p:spPr>
        <p:txBody>
          <a:bodyPr lIns="0" rIns="0" bIns="0" anchor="b"/>
          <a:lstStyle/>
          <a:p>
            <a:pPr algn="ctr"/>
            <a:r>
              <a:rPr lang="es-ES" sz="3800" b="1">
                <a:solidFill>
                  <a:srgbClr val="FFA143"/>
                </a:solidFill>
                <a:latin typeface="Calibri" pitchFamily="34" charset="0"/>
              </a:rPr>
              <a:t>6d. ESTRUCTURA ORGANIZATIVA</a:t>
            </a:r>
          </a:p>
        </p:txBody>
      </p:sp>
      <p:sp>
        <p:nvSpPr>
          <p:cNvPr id="2" name="Rectangle 2"/>
          <p:cNvSpPr>
            <a:spLocks noChangeArrowheads="1"/>
          </p:cNvSpPr>
          <p:nvPr/>
        </p:nvSpPr>
        <p:spPr bwMode="auto">
          <a:xfrm>
            <a:off x="2627313" y="1989138"/>
            <a:ext cx="3816350" cy="444500"/>
          </a:xfrm>
          <a:prstGeom prst="rect">
            <a:avLst/>
          </a:prstGeom>
          <a:noFill/>
          <a:ln w="9525">
            <a:noFill/>
            <a:miter lim="800000"/>
            <a:headEnd/>
            <a:tailEnd/>
          </a:ln>
        </p:spPr>
        <p:txBody>
          <a:bodyPr lIns="0" rIns="0" bIns="0" anchor="b"/>
          <a:lstStyle/>
          <a:p>
            <a:pPr algn="ctr">
              <a:defRPr/>
            </a:pPr>
            <a:r>
              <a:rPr lang="es-ES" sz="2800" b="1" u="sng">
                <a:solidFill>
                  <a:srgbClr val="FFA143"/>
                </a:solidFill>
                <a:effectLst>
                  <a:outerShdw blurRad="38100" dist="38100" dir="2700000" algn="tl">
                    <a:srgbClr val="000000"/>
                  </a:outerShdw>
                </a:effectLst>
                <a:latin typeface="Calibri" pitchFamily="34" charset="0"/>
              </a:rPr>
              <a:t>ESPECIALIZACION</a:t>
            </a:r>
          </a:p>
        </p:txBody>
      </p:sp>
    </p:spTree>
  </p:cSld>
  <p:clrMapOvr>
    <a:masterClrMapping/>
  </p:clrMapOvr>
  <p:transition spd="med" advClick="0">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3253"/>
                                        </p:tgtEl>
                                        <p:attrNameLst>
                                          <p:attrName>style.visibility</p:attrName>
                                        </p:attrNameLst>
                                      </p:cBhvr>
                                      <p:to>
                                        <p:strVal val="visible"/>
                                      </p:to>
                                    </p:set>
                                    <p:anim calcmode="lin" valueType="num">
                                      <p:cBhvr additive="base">
                                        <p:cTn id="7" dur="1000" fill="hold"/>
                                        <p:tgtEl>
                                          <p:spTgt spid="53253"/>
                                        </p:tgtEl>
                                        <p:attrNameLst>
                                          <p:attrName>ppt_x</p:attrName>
                                        </p:attrNameLst>
                                      </p:cBhvr>
                                      <p:tavLst>
                                        <p:tav tm="0">
                                          <p:val>
                                            <p:strVal val="1+#ppt_w/2"/>
                                          </p:val>
                                        </p:tav>
                                        <p:tav tm="100000">
                                          <p:val>
                                            <p:strVal val="#ppt_x"/>
                                          </p:val>
                                        </p:tav>
                                      </p:tavLst>
                                    </p:anim>
                                    <p:anim calcmode="lin" valueType="num">
                                      <p:cBhvr additive="base">
                                        <p:cTn id="8" dur="1000" fill="hold"/>
                                        <p:tgtEl>
                                          <p:spTgt spid="5325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fill="hold" grpId="0" nodeType="afterEffect">
                                  <p:stCondLst>
                                    <p:cond delay="0"/>
                                  </p:stCondLst>
                                  <p:childTnLst>
                                    <p:set>
                                      <p:cBhvr>
                                        <p:cTn id="11" dur="1" fill="hold">
                                          <p:stCondLst>
                                            <p:cond delay="0"/>
                                          </p:stCondLst>
                                        </p:cTn>
                                        <p:tgtEl>
                                          <p:spTgt spid="53267">
                                            <p:txEl>
                                              <p:pRg st="0" end="0"/>
                                            </p:txEl>
                                          </p:spTgt>
                                        </p:tgtEl>
                                        <p:attrNameLst>
                                          <p:attrName>style.visibility</p:attrName>
                                        </p:attrNameLst>
                                      </p:cBhvr>
                                      <p:to>
                                        <p:strVal val="visible"/>
                                      </p:to>
                                    </p:set>
                                    <p:anim calcmode="lin" valueType="num">
                                      <p:cBhvr additive="base">
                                        <p:cTn id="12" dur="1000" fill="hold"/>
                                        <p:tgtEl>
                                          <p:spTgt spid="53267">
                                            <p:txEl>
                                              <p:pRg st="0" end="0"/>
                                            </p:txEl>
                                          </p:spTgt>
                                        </p:tgtEl>
                                        <p:attrNameLst>
                                          <p:attrName>ppt_x</p:attrName>
                                        </p:attrNameLst>
                                      </p:cBhvr>
                                      <p:tavLst>
                                        <p:tav tm="0">
                                          <p:val>
                                            <p:strVal val="#ppt_x"/>
                                          </p:val>
                                        </p:tav>
                                        <p:tav tm="100000">
                                          <p:val>
                                            <p:strVal val="#ppt_x"/>
                                          </p:val>
                                        </p:tav>
                                      </p:tavLst>
                                    </p:anim>
                                    <p:anim calcmode="lin" valueType="num">
                                      <p:cBhvr additive="base">
                                        <p:cTn id="13" dur="1000" fill="hold"/>
                                        <p:tgtEl>
                                          <p:spTgt spid="53267">
                                            <p:txEl>
                                              <p:pRg st="0" end="0"/>
                                            </p:txEl>
                                          </p:spTgt>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1" fill="hold" grpId="0" nodeType="afterEffect">
                                  <p:stCondLst>
                                    <p:cond delay="0"/>
                                  </p:stCondLst>
                                  <p:childTnLst>
                                    <p:set>
                                      <p:cBhvr>
                                        <p:cTn id="16" dur="1" fill="hold">
                                          <p:stCondLst>
                                            <p:cond delay="0"/>
                                          </p:stCondLst>
                                        </p:cTn>
                                        <p:tgtEl>
                                          <p:spTgt spid="53267">
                                            <p:txEl>
                                              <p:pRg st="2" end="2"/>
                                            </p:txEl>
                                          </p:spTgt>
                                        </p:tgtEl>
                                        <p:attrNameLst>
                                          <p:attrName>style.visibility</p:attrName>
                                        </p:attrNameLst>
                                      </p:cBhvr>
                                      <p:to>
                                        <p:strVal val="visible"/>
                                      </p:to>
                                    </p:set>
                                    <p:anim calcmode="lin" valueType="num">
                                      <p:cBhvr additive="base">
                                        <p:cTn id="17" dur="1000" fill="hold"/>
                                        <p:tgtEl>
                                          <p:spTgt spid="53267">
                                            <p:txEl>
                                              <p:pRg st="2" end="2"/>
                                            </p:txEl>
                                          </p:spTgt>
                                        </p:tgtEl>
                                        <p:attrNameLst>
                                          <p:attrName>ppt_x</p:attrName>
                                        </p:attrNameLst>
                                      </p:cBhvr>
                                      <p:tavLst>
                                        <p:tav tm="0">
                                          <p:val>
                                            <p:strVal val="#ppt_x"/>
                                          </p:val>
                                        </p:tav>
                                        <p:tav tm="100000">
                                          <p:val>
                                            <p:strVal val="#ppt_x"/>
                                          </p:val>
                                        </p:tav>
                                      </p:tavLst>
                                    </p:anim>
                                    <p:anim calcmode="lin" valueType="num">
                                      <p:cBhvr additive="base">
                                        <p:cTn id="18" dur="1000" fill="hold"/>
                                        <p:tgtEl>
                                          <p:spTgt spid="53267">
                                            <p:txEl>
                                              <p:pRg st="2" end="2"/>
                                            </p:txEl>
                                          </p:spTgt>
                                        </p:tgtEl>
                                        <p:attrNameLst>
                                          <p:attrName>ppt_y</p:attrName>
                                        </p:attrNameLst>
                                      </p:cBhvr>
                                      <p:tavLst>
                                        <p:tav tm="0">
                                          <p:val>
                                            <p:strVal val="0-#ppt_h/2"/>
                                          </p:val>
                                        </p:tav>
                                        <p:tav tm="100000">
                                          <p:val>
                                            <p:strVal val="#ppt_y"/>
                                          </p:val>
                                        </p:tav>
                                      </p:tavLst>
                                    </p:anim>
                                  </p:childTnLst>
                                </p:cTn>
                              </p:par>
                            </p:childTnLst>
                          </p:cTn>
                        </p:par>
                        <p:par>
                          <p:cTn id="19" fill="hold">
                            <p:stCondLst>
                              <p:cond delay="3000"/>
                            </p:stCondLst>
                            <p:childTnLst>
                              <p:par>
                                <p:cTn id="20" presetID="55" presetClass="entr" presetSubtype="0" fill="hold" nodeType="afterEffect">
                                  <p:stCondLst>
                                    <p:cond delay="0"/>
                                  </p:stCondLst>
                                  <p:childTnLst>
                                    <p:set>
                                      <p:cBhvr>
                                        <p:cTn id="21" dur="1" fill="hold">
                                          <p:stCondLst>
                                            <p:cond delay="0"/>
                                          </p:stCondLst>
                                        </p:cTn>
                                        <p:tgtEl>
                                          <p:spTgt spid="88066"/>
                                        </p:tgtEl>
                                        <p:attrNameLst>
                                          <p:attrName>style.visibility</p:attrName>
                                        </p:attrNameLst>
                                      </p:cBhvr>
                                      <p:to>
                                        <p:strVal val="visible"/>
                                      </p:to>
                                    </p:set>
                                    <p:anim calcmode="lin" valueType="num">
                                      <p:cBhvr>
                                        <p:cTn id="22" dur="1000" fill="hold"/>
                                        <p:tgtEl>
                                          <p:spTgt spid="88066"/>
                                        </p:tgtEl>
                                        <p:attrNameLst>
                                          <p:attrName>ppt_w</p:attrName>
                                        </p:attrNameLst>
                                      </p:cBhvr>
                                      <p:tavLst>
                                        <p:tav tm="0">
                                          <p:val>
                                            <p:strVal val="#ppt_w*0.70"/>
                                          </p:val>
                                        </p:tav>
                                        <p:tav tm="100000">
                                          <p:val>
                                            <p:strVal val="#ppt_w"/>
                                          </p:val>
                                        </p:tav>
                                      </p:tavLst>
                                    </p:anim>
                                    <p:anim calcmode="lin" valueType="num">
                                      <p:cBhvr>
                                        <p:cTn id="23" dur="1000" fill="hold"/>
                                        <p:tgtEl>
                                          <p:spTgt spid="88066"/>
                                        </p:tgtEl>
                                        <p:attrNameLst>
                                          <p:attrName>ppt_h</p:attrName>
                                        </p:attrNameLst>
                                      </p:cBhvr>
                                      <p:tavLst>
                                        <p:tav tm="0">
                                          <p:val>
                                            <p:strVal val="#ppt_h"/>
                                          </p:val>
                                        </p:tav>
                                        <p:tav tm="100000">
                                          <p:val>
                                            <p:strVal val="#ppt_h"/>
                                          </p:val>
                                        </p:tav>
                                      </p:tavLst>
                                    </p:anim>
                                    <p:animEffect transition="in" filter="fade">
                                      <p:cBhvr>
                                        <p:cTn id="24" dur="1000"/>
                                        <p:tgtEl>
                                          <p:spTgt spid="88066"/>
                                        </p:tgtEl>
                                      </p:cBhvr>
                                    </p:animEffect>
                                  </p:childTnLst>
                                </p:cTn>
                              </p:par>
                            </p:childTnLst>
                          </p:cTn>
                        </p:par>
                        <p:par>
                          <p:cTn id="25" fill="hold">
                            <p:stCondLst>
                              <p:cond delay="4000"/>
                            </p:stCondLst>
                            <p:childTnLst>
                              <p:par>
                                <p:cTn id="26" presetID="55" presetClass="entr" presetSubtype="0" fill="hold" nodeType="afterEffect">
                                  <p:stCondLst>
                                    <p:cond delay="0"/>
                                  </p:stCondLst>
                                  <p:childTnLst>
                                    <p:set>
                                      <p:cBhvr>
                                        <p:cTn id="27" dur="1" fill="hold">
                                          <p:stCondLst>
                                            <p:cond delay="0"/>
                                          </p:stCondLst>
                                        </p:cTn>
                                        <p:tgtEl>
                                          <p:spTgt spid="2"/>
                                        </p:tgtEl>
                                        <p:attrNameLst>
                                          <p:attrName>style.visibility</p:attrName>
                                        </p:attrNameLst>
                                      </p:cBhvr>
                                      <p:to>
                                        <p:strVal val="visible"/>
                                      </p:to>
                                    </p:set>
                                    <p:anim calcmode="lin" valueType="num">
                                      <p:cBhvr>
                                        <p:cTn id="28" dur="1000" fill="hold"/>
                                        <p:tgtEl>
                                          <p:spTgt spid="2"/>
                                        </p:tgtEl>
                                        <p:attrNameLst>
                                          <p:attrName>ppt_w</p:attrName>
                                        </p:attrNameLst>
                                      </p:cBhvr>
                                      <p:tavLst>
                                        <p:tav tm="0">
                                          <p:val>
                                            <p:strVal val="#ppt_w*0.70"/>
                                          </p:val>
                                        </p:tav>
                                        <p:tav tm="100000">
                                          <p:val>
                                            <p:strVal val="#ppt_w"/>
                                          </p:val>
                                        </p:tav>
                                      </p:tavLst>
                                    </p:anim>
                                    <p:anim calcmode="lin" valueType="num">
                                      <p:cBhvr>
                                        <p:cTn id="29" dur="1000" fill="hold"/>
                                        <p:tgtEl>
                                          <p:spTgt spid="2"/>
                                        </p:tgtEl>
                                        <p:attrNameLst>
                                          <p:attrName>ppt_h</p:attrName>
                                        </p:attrNameLst>
                                      </p:cBhvr>
                                      <p:tavLst>
                                        <p:tav tm="0">
                                          <p:val>
                                            <p:strVal val="#ppt_h"/>
                                          </p:val>
                                        </p:tav>
                                        <p:tav tm="100000">
                                          <p:val>
                                            <p:strVal val="#ppt_h"/>
                                          </p:val>
                                        </p:tav>
                                      </p:tavLst>
                                    </p:anim>
                                    <p:animEffect transition="in" filter="fade">
                                      <p:cBhvr>
                                        <p:cTn id="3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67" grpId="0" build="p"/>
      <p:bldP spid="5325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8" name="Rectangle 6"/>
          <p:cNvSpPr>
            <a:spLocks noChangeArrowheads="1"/>
          </p:cNvSpPr>
          <p:nvPr/>
        </p:nvSpPr>
        <p:spPr bwMode="auto">
          <a:xfrm>
            <a:off x="468313" y="2852738"/>
            <a:ext cx="8064500" cy="2530475"/>
          </a:xfrm>
          <a:prstGeom prst="rect">
            <a:avLst/>
          </a:prstGeom>
          <a:noFill/>
          <a:ln w="9525">
            <a:noFill/>
            <a:miter lim="800000"/>
            <a:headEnd/>
            <a:tailEnd/>
          </a:ln>
        </p:spPr>
        <p:txBody>
          <a:bodyPr>
            <a:spAutoFit/>
          </a:bodyPr>
          <a:lstStyle/>
          <a:p>
            <a:pPr marL="185738" indent="-185738">
              <a:buClr>
                <a:srgbClr val="660033"/>
              </a:buClr>
              <a:buFontTx/>
              <a:buChar char="•"/>
            </a:pPr>
            <a:r>
              <a:rPr kumimoji="1" lang="es-ES">
                <a:latin typeface="Constantia" pitchFamily="18" charset="0"/>
              </a:rPr>
              <a:t>Difusión de la información basada en relaciones personales limitadas por la falta de coordinación.</a:t>
            </a:r>
          </a:p>
          <a:p>
            <a:pPr marL="185738" indent="-185738">
              <a:buClr>
                <a:srgbClr val="660033"/>
              </a:buClr>
              <a:buFontTx/>
              <a:buChar char="•"/>
            </a:pPr>
            <a:endParaRPr kumimoji="1" lang="es-ES">
              <a:latin typeface="Constantia" pitchFamily="18" charset="0"/>
            </a:endParaRPr>
          </a:p>
          <a:p>
            <a:pPr marL="185738" indent="-185738">
              <a:buClr>
                <a:srgbClr val="660033"/>
              </a:buClr>
              <a:buFontTx/>
              <a:buChar char="•"/>
            </a:pPr>
            <a:r>
              <a:rPr kumimoji="1" lang="es-ES">
                <a:latin typeface="Constantia" pitchFamily="18" charset="0"/>
              </a:rPr>
              <a:t>Relaciones personales y jerárquicas</a:t>
            </a:r>
          </a:p>
          <a:p>
            <a:pPr marL="185738" indent="-185738">
              <a:buClr>
                <a:srgbClr val="660033"/>
              </a:buClr>
              <a:buFontTx/>
              <a:buChar char="•"/>
            </a:pPr>
            <a:endParaRPr kumimoji="1" lang="es-ES">
              <a:latin typeface="Constantia" pitchFamily="18" charset="0"/>
            </a:endParaRPr>
          </a:p>
          <a:p>
            <a:pPr marL="185738" indent="-185738">
              <a:buClr>
                <a:srgbClr val="660033"/>
              </a:buClr>
              <a:buFontTx/>
              <a:buChar char="•"/>
            </a:pPr>
            <a:r>
              <a:rPr kumimoji="1" lang="es-ES">
                <a:latin typeface="Constantia" pitchFamily="18" charset="0"/>
              </a:rPr>
              <a:t>Coordinación jerárquica</a:t>
            </a:r>
          </a:p>
          <a:p>
            <a:pPr marL="185738" indent="-185738">
              <a:buClr>
                <a:srgbClr val="660033"/>
              </a:buClr>
              <a:buFontTx/>
              <a:buChar char="•"/>
            </a:pPr>
            <a:endParaRPr kumimoji="1" lang="es-ES">
              <a:latin typeface="Constantia" pitchFamily="18" charset="0"/>
            </a:endParaRPr>
          </a:p>
          <a:p>
            <a:pPr marL="185738" indent="-185738">
              <a:buClr>
                <a:srgbClr val="660033"/>
              </a:buClr>
              <a:buFontTx/>
              <a:buChar char="•"/>
            </a:pPr>
            <a:r>
              <a:rPr kumimoji="1" lang="es-ES">
                <a:latin typeface="Constantia" pitchFamily="18" charset="0"/>
              </a:rPr>
              <a:t>Necesidad de compartir valores y creencias comunes</a:t>
            </a:r>
          </a:p>
        </p:txBody>
      </p:sp>
      <p:sp>
        <p:nvSpPr>
          <p:cNvPr id="27651" name="11 Marcador de pie de página"/>
          <p:cNvSpPr txBox="1">
            <a:spLocks/>
          </p:cNvSpPr>
          <p:nvPr/>
        </p:nvSpPr>
        <p:spPr bwMode="auto">
          <a:xfrm>
            <a:off x="7500938" y="6215063"/>
            <a:ext cx="1357312" cy="293687"/>
          </a:xfrm>
          <a:prstGeom prst="rect">
            <a:avLst/>
          </a:prstGeom>
          <a:noFill/>
          <a:ln w="9525">
            <a:noFill/>
            <a:miter lim="800000"/>
            <a:headEnd/>
            <a:tailEnd/>
          </a:ln>
        </p:spPr>
        <p:txBody>
          <a:bodyPr lIns="0" tIns="0" rIns="0" bIns="0" anchor="b"/>
          <a:lstStyle/>
          <a:p>
            <a:r>
              <a:rPr lang="es-ES" sz="1200" b="1">
                <a:solidFill>
                  <a:srgbClr val="B0105C"/>
                </a:solidFill>
                <a:latin typeface="Constantia" pitchFamily="18" charset="0"/>
              </a:rPr>
              <a:t>DIGITAL ASUS S.L</a:t>
            </a:r>
            <a:endParaRPr lang="es-ES" sz="1200">
              <a:solidFill>
                <a:srgbClr val="4A566A"/>
              </a:solidFill>
            </a:endParaRPr>
          </a:p>
        </p:txBody>
      </p:sp>
      <p:sp>
        <p:nvSpPr>
          <p:cNvPr id="8" name="7 Marcador de número de diapositiva"/>
          <p:cNvSpPr>
            <a:spLocks noGrp="1"/>
          </p:cNvSpPr>
          <p:nvPr>
            <p:ph type="sldNum" sz="quarter" idx="12"/>
          </p:nvPr>
        </p:nvSpPr>
        <p:spPr/>
        <p:txBody>
          <a:bodyPr/>
          <a:lstStyle/>
          <a:p>
            <a:pPr>
              <a:defRPr/>
            </a:pPr>
            <a:fld id="{02742280-AFA7-49B7-A236-171F273B99A6}" type="slidenum">
              <a:rPr lang="es-ES" smtClean="0"/>
              <a:pPr>
                <a:defRPr/>
              </a:pPr>
              <a:t>22</a:t>
            </a:fld>
            <a:endParaRPr lang="es-ES"/>
          </a:p>
        </p:txBody>
      </p:sp>
      <p:sp>
        <p:nvSpPr>
          <p:cNvPr id="88066" name="Rectangle 2"/>
          <p:cNvSpPr>
            <a:spLocks noChangeArrowheads="1"/>
          </p:cNvSpPr>
          <p:nvPr/>
        </p:nvSpPr>
        <p:spPr bwMode="auto">
          <a:xfrm>
            <a:off x="539750" y="836613"/>
            <a:ext cx="8229600" cy="660400"/>
          </a:xfrm>
          <a:prstGeom prst="rect">
            <a:avLst/>
          </a:prstGeom>
          <a:noFill/>
          <a:ln w="9525">
            <a:noFill/>
            <a:miter lim="800000"/>
            <a:headEnd/>
            <a:tailEnd/>
          </a:ln>
        </p:spPr>
        <p:txBody>
          <a:bodyPr lIns="0" rIns="0" bIns="0" anchor="b"/>
          <a:lstStyle/>
          <a:p>
            <a:pPr algn="ctr"/>
            <a:r>
              <a:rPr lang="es-ES" sz="3800" b="1">
                <a:solidFill>
                  <a:srgbClr val="FFA143"/>
                </a:solidFill>
                <a:latin typeface="Calibri" pitchFamily="34" charset="0"/>
              </a:rPr>
              <a:t>6e. ESTRUCTURA ORGANIZATIVA</a:t>
            </a:r>
          </a:p>
        </p:txBody>
      </p:sp>
      <p:sp>
        <p:nvSpPr>
          <p:cNvPr id="2" name="Rectangle 2"/>
          <p:cNvSpPr>
            <a:spLocks noChangeArrowheads="1"/>
          </p:cNvSpPr>
          <p:nvPr/>
        </p:nvSpPr>
        <p:spPr bwMode="auto">
          <a:xfrm>
            <a:off x="2627313" y="1989138"/>
            <a:ext cx="3816350" cy="444500"/>
          </a:xfrm>
          <a:prstGeom prst="rect">
            <a:avLst/>
          </a:prstGeom>
          <a:noFill/>
          <a:ln w="9525">
            <a:noFill/>
            <a:miter lim="800000"/>
            <a:headEnd/>
            <a:tailEnd/>
          </a:ln>
        </p:spPr>
        <p:txBody>
          <a:bodyPr lIns="0" rIns="0" bIns="0" anchor="b"/>
          <a:lstStyle/>
          <a:p>
            <a:pPr algn="ctr">
              <a:defRPr/>
            </a:pPr>
            <a:r>
              <a:rPr lang="es-ES" sz="2800" b="1" u="sng">
                <a:solidFill>
                  <a:srgbClr val="FFA143"/>
                </a:solidFill>
                <a:effectLst>
                  <a:outerShdw blurRad="38100" dist="38100" dir="2700000" algn="tl">
                    <a:srgbClr val="000000"/>
                  </a:outerShdw>
                </a:effectLst>
                <a:latin typeface="Calibri" pitchFamily="34" charset="0"/>
              </a:rPr>
              <a:t>CULTURA</a:t>
            </a:r>
          </a:p>
        </p:txBody>
      </p:sp>
    </p:spTree>
  </p:cSld>
  <p:clrMapOvr>
    <a:masterClrMapping/>
  </p:clrMapOvr>
  <p:transition spd="med" advClick="0">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54278"/>
                                        </p:tgtEl>
                                        <p:attrNameLst>
                                          <p:attrName>style.visibility</p:attrName>
                                        </p:attrNameLst>
                                      </p:cBhvr>
                                      <p:to>
                                        <p:strVal val="visible"/>
                                      </p:to>
                                    </p:set>
                                    <p:animEffect transition="in" filter="diamond(in)">
                                      <p:cBhvr>
                                        <p:cTn id="7" dur="1000"/>
                                        <p:tgtEl>
                                          <p:spTgt spid="54278"/>
                                        </p:tgtEl>
                                      </p:cBhvr>
                                    </p:animEffect>
                                  </p:childTnLst>
                                </p:cTn>
                              </p:par>
                            </p:childTnLst>
                          </p:cTn>
                        </p:par>
                        <p:par>
                          <p:cTn id="8" fill="hold">
                            <p:stCondLst>
                              <p:cond delay="1000"/>
                            </p:stCondLst>
                            <p:childTnLst>
                              <p:par>
                                <p:cTn id="9" presetID="55" presetClass="entr" presetSubtype="0" fill="hold" nodeType="afterEffect">
                                  <p:stCondLst>
                                    <p:cond delay="0"/>
                                  </p:stCondLst>
                                  <p:childTnLst>
                                    <p:set>
                                      <p:cBhvr>
                                        <p:cTn id="10" dur="1" fill="hold">
                                          <p:stCondLst>
                                            <p:cond delay="0"/>
                                          </p:stCondLst>
                                        </p:cTn>
                                        <p:tgtEl>
                                          <p:spTgt spid="88066"/>
                                        </p:tgtEl>
                                        <p:attrNameLst>
                                          <p:attrName>style.visibility</p:attrName>
                                        </p:attrNameLst>
                                      </p:cBhvr>
                                      <p:to>
                                        <p:strVal val="visible"/>
                                      </p:to>
                                    </p:set>
                                    <p:anim calcmode="lin" valueType="num">
                                      <p:cBhvr>
                                        <p:cTn id="11" dur="1000" fill="hold"/>
                                        <p:tgtEl>
                                          <p:spTgt spid="88066"/>
                                        </p:tgtEl>
                                        <p:attrNameLst>
                                          <p:attrName>ppt_w</p:attrName>
                                        </p:attrNameLst>
                                      </p:cBhvr>
                                      <p:tavLst>
                                        <p:tav tm="0">
                                          <p:val>
                                            <p:strVal val="#ppt_w*0.70"/>
                                          </p:val>
                                        </p:tav>
                                        <p:tav tm="100000">
                                          <p:val>
                                            <p:strVal val="#ppt_w"/>
                                          </p:val>
                                        </p:tav>
                                      </p:tavLst>
                                    </p:anim>
                                    <p:anim calcmode="lin" valueType="num">
                                      <p:cBhvr>
                                        <p:cTn id="12" dur="1000" fill="hold"/>
                                        <p:tgtEl>
                                          <p:spTgt spid="88066"/>
                                        </p:tgtEl>
                                        <p:attrNameLst>
                                          <p:attrName>ppt_h</p:attrName>
                                        </p:attrNameLst>
                                      </p:cBhvr>
                                      <p:tavLst>
                                        <p:tav tm="0">
                                          <p:val>
                                            <p:strVal val="#ppt_h"/>
                                          </p:val>
                                        </p:tav>
                                        <p:tav tm="100000">
                                          <p:val>
                                            <p:strVal val="#ppt_h"/>
                                          </p:val>
                                        </p:tav>
                                      </p:tavLst>
                                    </p:anim>
                                    <p:animEffect transition="in" filter="fade">
                                      <p:cBhvr>
                                        <p:cTn id="13" dur="1000"/>
                                        <p:tgtEl>
                                          <p:spTgt spid="88066"/>
                                        </p:tgtEl>
                                      </p:cBhvr>
                                    </p:animEffect>
                                  </p:childTnLst>
                                </p:cTn>
                              </p:par>
                            </p:childTnLst>
                          </p:cTn>
                        </p:par>
                        <p:par>
                          <p:cTn id="14" fill="hold">
                            <p:stCondLst>
                              <p:cond delay="2000"/>
                            </p:stCondLst>
                            <p:childTnLst>
                              <p:par>
                                <p:cTn id="15" presetID="55"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1000" fill="hold"/>
                                        <p:tgtEl>
                                          <p:spTgt spid="2"/>
                                        </p:tgtEl>
                                        <p:attrNameLst>
                                          <p:attrName>ppt_w</p:attrName>
                                        </p:attrNameLst>
                                      </p:cBhvr>
                                      <p:tavLst>
                                        <p:tav tm="0">
                                          <p:val>
                                            <p:strVal val="#ppt_w*0.70"/>
                                          </p:val>
                                        </p:tav>
                                        <p:tav tm="100000">
                                          <p:val>
                                            <p:strVal val="#ppt_w"/>
                                          </p:val>
                                        </p:tav>
                                      </p:tavLst>
                                    </p:anim>
                                    <p:anim calcmode="lin" valueType="num">
                                      <p:cBhvr>
                                        <p:cTn id="18" dur="1000" fill="hold"/>
                                        <p:tgtEl>
                                          <p:spTgt spid="2"/>
                                        </p:tgtEl>
                                        <p:attrNameLst>
                                          <p:attrName>ppt_h</p:attrName>
                                        </p:attrNameLst>
                                      </p:cBhvr>
                                      <p:tavLst>
                                        <p:tav tm="0">
                                          <p:val>
                                            <p:strVal val="#ppt_h"/>
                                          </p:val>
                                        </p:tav>
                                        <p:tav tm="100000">
                                          <p:val>
                                            <p:strVal val="#ppt_h"/>
                                          </p:val>
                                        </p:tav>
                                      </p:tavLst>
                                    </p:anim>
                                    <p:animEffect transition="in" filter="fade">
                                      <p:cBhvr>
                                        <p:cTn id="1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4" name="Rectangle 8"/>
          <p:cNvSpPr>
            <a:spLocks noGrp="1" noChangeArrowheads="1"/>
          </p:cNvSpPr>
          <p:nvPr>
            <p:ph idx="1"/>
          </p:nvPr>
        </p:nvSpPr>
        <p:spPr>
          <a:xfrm>
            <a:off x="685800" y="4797425"/>
            <a:ext cx="8062913" cy="1298575"/>
          </a:xfrm>
        </p:spPr>
        <p:txBody>
          <a:bodyPr/>
          <a:lstStyle/>
          <a:p>
            <a:pPr algn="just" eaLnBrk="1" hangingPunct="1">
              <a:lnSpc>
                <a:spcPct val="80000"/>
              </a:lnSpc>
              <a:spcBef>
                <a:spcPct val="0"/>
              </a:spcBef>
              <a:buClr>
                <a:srgbClr val="660033"/>
              </a:buClr>
              <a:buFontTx/>
              <a:buChar char="•"/>
            </a:pPr>
            <a:r>
              <a:rPr lang="es-ES" sz="2000" smtClean="0"/>
              <a:t>Cada directivo tiene como mínimo un empleado a su cargo excepto el departamento de compras, lo cual demuestra su capacidad para actuar como tales. Además, cada empleado dispone de una gran autonomía, ya que la confianza en la calidad de todos ellos es elevada</a:t>
            </a:r>
            <a:r>
              <a:rPr lang="es-ES" sz="1800" smtClean="0"/>
              <a:t>.</a:t>
            </a:r>
          </a:p>
          <a:p>
            <a:pPr eaLnBrk="1" hangingPunct="1">
              <a:lnSpc>
                <a:spcPct val="80000"/>
              </a:lnSpc>
              <a:buClr>
                <a:schemeClr val="tx1"/>
              </a:buClr>
              <a:buFont typeface="Wingdings" pitchFamily="2" charset="2"/>
              <a:buBlip>
                <a:blip r:embed="rId2"/>
              </a:buBlip>
            </a:pPr>
            <a:endParaRPr lang="es-ES" sz="1800" smtClean="0"/>
          </a:p>
        </p:txBody>
      </p:sp>
      <p:sp>
        <p:nvSpPr>
          <p:cNvPr id="55301" name="Rectangle 5"/>
          <p:cNvSpPr>
            <a:spLocks noChangeArrowheads="1"/>
          </p:cNvSpPr>
          <p:nvPr/>
        </p:nvSpPr>
        <p:spPr bwMode="auto">
          <a:xfrm>
            <a:off x="684213" y="2781300"/>
            <a:ext cx="6696075" cy="1616075"/>
          </a:xfrm>
          <a:prstGeom prst="rect">
            <a:avLst/>
          </a:prstGeom>
          <a:noFill/>
          <a:ln w="9525">
            <a:noFill/>
            <a:miter lim="800000"/>
            <a:headEnd/>
            <a:tailEnd/>
          </a:ln>
        </p:spPr>
        <p:txBody>
          <a:bodyPr>
            <a:spAutoFit/>
          </a:bodyPr>
          <a:lstStyle/>
          <a:p>
            <a:pPr>
              <a:buClr>
                <a:srgbClr val="660033"/>
              </a:buClr>
              <a:buFontTx/>
              <a:buChar char="•"/>
            </a:pPr>
            <a:r>
              <a:rPr kumimoji="1" lang="es-ES" sz="1800">
                <a:latin typeface="Constantia" pitchFamily="18" charset="0"/>
              </a:rPr>
              <a:t> </a:t>
            </a:r>
            <a:r>
              <a:rPr kumimoji="1" lang="es-ES">
                <a:latin typeface="Constantia" pitchFamily="18" charset="0"/>
              </a:rPr>
              <a:t>Existen pocos niveles jerárquicos</a:t>
            </a:r>
          </a:p>
          <a:p>
            <a:pPr>
              <a:buClr>
                <a:srgbClr val="660033"/>
              </a:buClr>
              <a:buFontTx/>
              <a:buChar char="•"/>
            </a:pPr>
            <a:r>
              <a:rPr kumimoji="1" lang="es-ES">
                <a:latin typeface="Constantia" pitchFamily="18" charset="0"/>
              </a:rPr>
              <a:t> Existe una alta delegación por parte de los directivos</a:t>
            </a:r>
          </a:p>
          <a:p>
            <a:pPr>
              <a:buClr>
                <a:srgbClr val="660033"/>
              </a:buClr>
              <a:buFontTx/>
              <a:buChar char="•"/>
            </a:pPr>
            <a:r>
              <a:rPr kumimoji="1" lang="es-ES">
                <a:latin typeface="Constantia" pitchFamily="18" charset="0"/>
              </a:rPr>
              <a:t> Los trabajadores actúan con autonomía</a:t>
            </a:r>
          </a:p>
          <a:p>
            <a:pPr>
              <a:buClr>
                <a:srgbClr val="660033"/>
              </a:buClr>
              <a:buFontTx/>
              <a:buChar char="•"/>
            </a:pPr>
            <a:r>
              <a:rPr kumimoji="1" lang="es-ES">
                <a:latin typeface="Constantia" pitchFamily="18" charset="0"/>
              </a:rPr>
              <a:t> Span de control Alto</a:t>
            </a:r>
          </a:p>
          <a:p>
            <a:pPr>
              <a:buClr>
                <a:srgbClr val="660033"/>
              </a:buClr>
              <a:buFontTx/>
              <a:buChar char="•"/>
            </a:pPr>
            <a:r>
              <a:rPr kumimoji="1" lang="es-ES">
                <a:latin typeface="Constantia" pitchFamily="18" charset="0"/>
              </a:rPr>
              <a:t> Directivos de calidad y alta capacidad de trabajo.</a:t>
            </a:r>
          </a:p>
        </p:txBody>
      </p:sp>
      <p:sp>
        <p:nvSpPr>
          <p:cNvPr id="28676" name="11 Marcador de pie de página"/>
          <p:cNvSpPr txBox="1">
            <a:spLocks/>
          </p:cNvSpPr>
          <p:nvPr/>
        </p:nvSpPr>
        <p:spPr bwMode="auto">
          <a:xfrm>
            <a:off x="7500938" y="6215063"/>
            <a:ext cx="1357312" cy="293687"/>
          </a:xfrm>
          <a:prstGeom prst="rect">
            <a:avLst/>
          </a:prstGeom>
          <a:noFill/>
          <a:ln w="9525">
            <a:noFill/>
            <a:miter lim="800000"/>
            <a:headEnd/>
            <a:tailEnd/>
          </a:ln>
        </p:spPr>
        <p:txBody>
          <a:bodyPr lIns="0" tIns="0" rIns="0" bIns="0" anchor="b"/>
          <a:lstStyle/>
          <a:p>
            <a:r>
              <a:rPr lang="es-ES" sz="1200" b="1">
                <a:solidFill>
                  <a:srgbClr val="B0105C"/>
                </a:solidFill>
                <a:latin typeface="Constantia" pitchFamily="18" charset="0"/>
              </a:rPr>
              <a:t>DIGITAL ASUS S.L</a:t>
            </a:r>
            <a:endParaRPr lang="es-ES" sz="1200">
              <a:solidFill>
                <a:srgbClr val="4A566A"/>
              </a:solidFill>
            </a:endParaRPr>
          </a:p>
        </p:txBody>
      </p:sp>
      <p:sp>
        <p:nvSpPr>
          <p:cNvPr id="9" name="8 Marcador de número de diapositiva"/>
          <p:cNvSpPr>
            <a:spLocks noGrp="1"/>
          </p:cNvSpPr>
          <p:nvPr>
            <p:ph type="sldNum" sz="quarter" idx="12"/>
          </p:nvPr>
        </p:nvSpPr>
        <p:spPr/>
        <p:txBody>
          <a:bodyPr/>
          <a:lstStyle/>
          <a:p>
            <a:pPr>
              <a:defRPr/>
            </a:pPr>
            <a:fld id="{C3B5A12F-073F-4C0C-902C-82D465E140C1}" type="slidenum">
              <a:rPr lang="es-ES"/>
              <a:pPr>
                <a:defRPr/>
              </a:pPr>
              <a:t>23</a:t>
            </a:fld>
            <a:endParaRPr lang="es-ES"/>
          </a:p>
        </p:txBody>
      </p:sp>
      <p:sp>
        <p:nvSpPr>
          <p:cNvPr id="88066" name="Rectangle 2"/>
          <p:cNvSpPr>
            <a:spLocks noChangeArrowheads="1"/>
          </p:cNvSpPr>
          <p:nvPr/>
        </p:nvSpPr>
        <p:spPr bwMode="auto">
          <a:xfrm>
            <a:off x="539750" y="836613"/>
            <a:ext cx="8229600" cy="660400"/>
          </a:xfrm>
          <a:prstGeom prst="rect">
            <a:avLst/>
          </a:prstGeom>
          <a:noFill/>
          <a:ln w="9525">
            <a:noFill/>
            <a:miter lim="800000"/>
            <a:headEnd/>
            <a:tailEnd/>
          </a:ln>
        </p:spPr>
        <p:txBody>
          <a:bodyPr lIns="0" rIns="0" bIns="0" anchor="b"/>
          <a:lstStyle/>
          <a:p>
            <a:pPr algn="ctr"/>
            <a:r>
              <a:rPr lang="es-ES" sz="3800" b="1">
                <a:solidFill>
                  <a:srgbClr val="FFA143"/>
                </a:solidFill>
                <a:latin typeface="Calibri" pitchFamily="34" charset="0"/>
              </a:rPr>
              <a:t>6f. ESTRUCTURA ORGANIZATIVA</a:t>
            </a:r>
          </a:p>
        </p:txBody>
      </p:sp>
      <p:sp>
        <p:nvSpPr>
          <p:cNvPr id="2" name="Rectangle 2"/>
          <p:cNvSpPr>
            <a:spLocks noChangeArrowheads="1"/>
          </p:cNvSpPr>
          <p:nvPr/>
        </p:nvSpPr>
        <p:spPr bwMode="auto">
          <a:xfrm>
            <a:off x="1547813" y="1844675"/>
            <a:ext cx="6119812" cy="504825"/>
          </a:xfrm>
          <a:prstGeom prst="rect">
            <a:avLst/>
          </a:prstGeom>
          <a:noFill/>
          <a:ln w="9525">
            <a:noFill/>
            <a:miter lim="800000"/>
            <a:headEnd/>
            <a:tailEnd/>
          </a:ln>
        </p:spPr>
        <p:txBody>
          <a:bodyPr lIns="0" rIns="0" bIns="0" anchor="b"/>
          <a:lstStyle/>
          <a:p>
            <a:pPr algn="ctr">
              <a:defRPr/>
            </a:pPr>
            <a:r>
              <a:rPr lang="es-ES" sz="2800" b="1" u="sng">
                <a:solidFill>
                  <a:srgbClr val="FFA143"/>
                </a:solidFill>
                <a:effectLst>
                  <a:outerShdw blurRad="38100" dist="38100" dir="2700000" algn="tl">
                    <a:srgbClr val="000000"/>
                  </a:outerShdw>
                </a:effectLst>
                <a:latin typeface="Calibri" pitchFamily="34" charset="0"/>
              </a:rPr>
              <a:t>DIFERENCIACION VERTICAL</a:t>
            </a:r>
          </a:p>
        </p:txBody>
      </p:sp>
    </p:spTree>
  </p:cSld>
  <p:clrMapOvr>
    <a:masterClrMapping/>
  </p:clrMapOvr>
  <p:transition spd="med" advClick="0">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55301"/>
                                        </p:tgtEl>
                                        <p:attrNameLst>
                                          <p:attrName>style.visibility</p:attrName>
                                        </p:attrNameLst>
                                      </p:cBhvr>
                                      <p:to>
                                        <p:strVal val="visible"/>
                                      </p:to>
                                    </p:set>
                                    <p:animEffect transition="in" filter="diamond(in)">
                                      <p:cBhvr>
                                        <p:cTn id="7" dur="1000"/>
                                        <p:tgtEl>
                                          <p:spTgt spid="55301"/>
                                        </p:tgtEl>
                                      </p:cBhvr>
                                    </p:animEffect>
                                  </p:childTnLst>
                                </p:cTn>
                              </p:par>
                            </p:childTnLst>
                          </p:cTn>
                        </p:par>
                        <p:par>
                          <p:cTn id="8" fill="hold">
                            <p:stCondLst>
                              <p:cond delay="1000"/>
                            </p:stCondLst>
                            <p:childTnLst>
                              <p:par>
                                <p:cTn id="9" presetID="2" presetClass="entr" presetSubtype="1" fill="hold" grpId="0" nodeType="afterEffect">
                                  <p:stCondLst>
                                    <p:cond delay="0"/>
                                  </p:stCondLst>
                                  <p:childTnLst>
                                    <p:set>
                                      <p:cBhvr>
                                        <p:cTn id="10" dur="1" fill="hold">
                                          <p:stCondLst>
                                            <p:cond delay="0"/>
                                          </p:stCondLst>
                                        </p:cTn>
                                        <p:tgtEl>
                                          <p:spTgt spid="55304">
                                            <p:txEl>
                                              <p:pRg st="0" end="0"/>
                                            </p:txEl>
                                          </p:spTgt>
                                        </p:tgtEl>
                                        <p:attrNameLst>
                                          <p:attrName>style.visibility</p:attrName>
                                        </p:attrNameLst>
                                      </p:cBhvr>
                                      <p:to>
                                        <p:strVal val="visible"/>
                                      </p:to>
                                    </p:set>
                                    <p:anim calcmode="lin" valueType="num">
                                      <p:cBhvr additive="base">
                                        <p:cTn id="11" dur="1000" fill="hold"/>
                                        <p:tgtEl>
                                          <p:spTgt spid="55304">
                                            <p:txEl>
                                              <p:pRg st="0" end="0"/>
                                            </p:txEl>
                                          </p:spTgt>
                                        </p:tgtEl>
                                        <p:attrNameLst>
                                          <p:attrName>ppt_x</p:attrName>
                                        </p:attrNameLst>
                                      </p:cBhvr>
                                      <p:tavLst>
                                        <p:tav tm="0">
                                          <p:val>
                                            <p:strVal val="#ppt_x"/>
                                          </p:val>
                                        </p:tav>
                                        <p:tav tm="100000">
                                          <p:val>
                                            <p:strVal val="#ppt_x"/>
                                          </p:val>
                                        </p:tav>
                                      </p:tavLst>
                                    </p:anim>
                                    <p:anim calcmode="lin" valueType="num">
                                      <p:cBhvr additive="base">
                                        <p:cTn id="12" dur="1000" fill="hold"/>
                                        <p:tgtEl>
                                          <p:spTgt spid="55304">
                                            <p:txEl>
                                              <p:pRg st="0" end="0"/>
                                            </p:txEl>
                                          </p:spTgt>
                                        </p:tgtEl>
                                        <p:attrNameLst>
                                          <p:attrName>ppt_y</p:attrName>
                                        </p:attrNameLst>
                                      </p:cBhvr>
                                      <p:tavLst>
                                        <p:tav tm="0">
                                          <p:val>
                                            <p:strVal val="0-#ppt_h/2"/>
                                          </p:val>
                                        </p:tav>
                                        <p:tav tm="100000">
                                          <p:val>
                                            <p:strVal val="#ppt_y"/>
                                          </p:val>
                                        </p:tav>
                                      </p:tavLst>
                                    </p:anim>
                                  </p:childTnLst>
                                </p:cTn>
                              </p:par>
                            </p:childTnLst>
                          </p:cTn>
                        </p:par>
                        <p:par>
                          <p:cTn id="13" fill="hold">
                            <p:stCondLst>
                              <p:cond delay="2000"/>
                            </p:stCondLst>
                            <p:childTnLst>
                              <p:par>
                                <p:cTn id="14" presetID="55" presetClass="entr" presetSubtype="0" fill="hold" nodeType="afterEffect">
                                  <p:stCondLst>
                                    <p:cond delay="0"/>
                                  </p:stCondLst>
                                  <p:childTnLst>
                                    <p:set>
                                      <p:cBhvr>
                                        <p:cTn id="15" dur="1" fill="hold">
                                          <p:stCondLst>
                                            <p:cond delay="0"/>
                                          </p:stCondLst>
                                        </p:cTn>
                                        <p:tgtEl>
                                          <p:spTgt spid="88066"/>
                                        </p:tgtEl>
                                        <p:attrNameLst>
                                          <p:attrName>style.visibility</p:attrName>
                                        </p:attrNameLst>
                                      </p:cBhvr>
                                      <p:to>
                                        <p:strVal val="visible"/>
                                      </p:to>
                                    </p:set>
                                    <p:anim calcmode="lin" valueType="num">
                                      <p:cBhvr>
                                        <p:cTn id="16" dur="1000" fill="hold"/>
                                        <p:tgtEl>
                                          <p:spTgt spid="88066"/>
                                        </p:tgtEl>
                                        <p:attrNameLst>
                                          <p:attrName>ppt_w</p:attrName>
                                        </p:attrNameLst>
                                      </p:cBhvr>
                                      <p:tavLst>
                                        <p:tav tm="0">
                                          <p:val>
                                            <p:strVal val="#ppt_w*0.70"/>
                                          </p:val>
                                        </p:tav>
                                        <p:tav tm="100000">
                                          <p:val>
                                            <p:strVal val="#ppt_w"/>
                                          </p:val>
                                        </p:tav>
                                      </p:tavLst>
                                    </p:anim>
                                    <p:anim calcmode="lin" valueType="num">
                                      <p:cBhvr>
                                        <p:cTn id="17" dur="1000" fill="hold"/>
                                        <p:tgtEl>
                                          <p:spTgt spid="88066"/>
                                        </p:tgtEl>
                                        <p:attrNameLst>
                                          <p:attrName>ppt_h</p:attrName>
                                        </p:attrNameLst>
                                      </p:cBhvr>
                                      <p:tavLst>
                                        <p:tav tm="0">
                                          <p:val>
                                            <p:strVal val="#ppt_h"/>
                                          </p:val>
                                        </p:tav>
                                        <p:tav tm="100000">
                                          <p:val>
                                            <p:strVal val="#ppt_h"/>
                                          </p:val>
                                        </p:tav>
                                      </p:tavLst>
                                    </p:anim>
                                    <p:animEffect transition="in" filter="fade">
                                      <p:cBhvr>
                                        <p:cTn id="18" dur="1000"/>
                                        <p:tgtEl>
                                          <p:spTgt spid="88066"/>
                                        </p:tgtEl>
                                      </p:cBhvr>
                                    </p:animEffect>
                                  </p:childTnLst>
                                </p:cTn>
                              </p:par>
                            </p:childTnLst>
                          </p:cTn>
                        </p:par>
                        <p:par>
                          <p:cTn id="19" fill="hold">
                            <p:stCondLst>
                              <p:cond delay="3000"/>
                            </p:stCondLst>
                            <p:childTnLst>
                              <p:par>
                                <p:cTn id="20" presetID="55" presetClass="entr" presetSubtype="0"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p:cTn id="22" dur="1000" fill="hold"/>
                                        <p:tgtEl>
                                          <p:spTgt spid="2"/>
                                        </p:tgtEl>
                                        <p:attrNameLst>
                                          <p:attrName>ppt_w</p:attrName>
                                        </p:attrNameLst>
                                      </p:cBhvr>
                                      <p:tavLst>
                                        <p:tav tm="0">
                                          <p:val>
                                            <p:strVal val="#ppt_w*0.70"/>
                                          </p:val>
                                        </p:tav>
                                        <p:tav tm="100000">
                                          <p:val>
                                            <p:strVal val="#ppt_w"/>
                                          </p:val>
                                        </p:tav>
                                      </p:tavLst>
                                    </p:anim>
                                    <p:anim calcmode="lin" valueType="num">
                                      <p:cBhvr>
                                        <p:cTn id="23" dur="1000" fill="hold"/>
                                        <p:tgtEl>
                                          <p:spTgt spid="2"/>
                                        </p:tgtEl>
                                        <p:attrNameLst>
                                          <p:attrName>ppt_h</p:attrName>
                                        </p:attrNameLst>
                                      </p:cBhvr>
                                      <p:tavLst>
                                        <p:tav tm="0">
                                          <p:val>
                                            <p:strVal val="#ppt_h"/>
                                          </p:val>
                                        </p:tav>
                                        <p:tav tm="100000">
                                          <p:val>
                                            <p:strVal val="#ppt_h"/>
                                          </p:val>
                                        </p:tav>
                                      </p:tavLst>
                                    </p:anim>
                                    <p:animEffect transition="in" filter="fade">
                                      <p:cBhvr>
                                        <p:cTn id="24"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304" grpId="0" build="p"/>
      <p:bldP spid="5530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8" name="Text Box 8"/>
          <p:cNvSpPr txBox="1">
            <a:spLocks noChangeArrowheads="1"/>
          </p:cNvSpPr>
          <p:nvPr/>
        </p:nvSpPr>
        <p:spPr bwMode="auto">
          <a:xfrm>
            <a:off x="539750" y="4005263"/>
            <a:ext cx="7920038" cy="2195512"/>
          </a:xfrm>
          <a:prstGeom prst="rect">
            <a:avLst/>
          </a:prstGeom>
          <a:noFill/>
          <a:ln w="9525">
            <a:noFill/>
            <a:miter lim="800000"/>
            <a:headEnd/>
            <a:tailEnd/>
          </a:ln>
        </p:spPr>
        <p:txBody>
          <a:bodyPr>
            <a:spAutoFit/>
          </a:bodyPr>
          <a:lstStyle/>
          <a:p>
            <a:pPr>
              <a:buClr>
                <a:srgbClr val="660033"/>
              </a:buClr>
              <a:buFontTx/>
              <a:buChar char="•"/>
            </a:pPr>
            <a:r>
              <a:rPr kumimoji="1" lang="es-ES" sz="1800">
                <a:latin typeface="Times New Roman" pitchFamily="18" charset="0"/>
              </a:rPr>
              <a:t> </a:t>
            </a:r>
            <a:r>
              <a:rPr kumimoji="1" lang="es-ES">
                <a:latin typeface="Constantia" pitchFamily="18" charset="0"/>
              </a:rPr>
              <a:t>Ventajas: Especialización de actividades.</a:t>
            </a:r>
          </a:p>
          <a:p>
            <a:endParaRPr kumimoji="1" lang="es-ES">
              <a:latin typeface="Constantia" pitchFamily="18" charset="0"/>
            </a:endParaRPr>
          </a:p>
          <a:p>
            <a:pPr>
              <a:buClr>
                <a:srgbClr val="660033"/>
              </a:buClr>
              <a:buFontTx/>
              <a:buChar char="•"/>
            </a:pPr>
            <a:r>
              <a:rPr kumimoji="1" lang="es-ES">
                <a:latin typeface="Constantia" pitchFamily="18" charset="0"/>
              </a:rPr>
              <a:t> Inconvenientes: Burocratización y generación de barreras internas. Requiere que el Director General tenga conocimientos específicos en las diversas áreas funcionales; dificultad para comparar el rendimiento por unidad organizativa</a:t>
            </a:r>
            <a:r>
              <a:rPr kumimoji="1" lang="es-ES" sz="1800"/>
              <a:t>.</a:t>
            </a:r>
          </a:p>
          <a:p>
            <a:pPr algn="ctr"/>
            <a:endParaRPr lang="es-ES" sz="1800">
              <a:latin typeface="Times New Roman" pitchFamily="18" charset="0"/>
            </a:endParaRPr>
          </a:p>
        </p:txBody>
      </p:sp>
      <p:sp>
        <p:nvSpPr>
          <p:cNvPr id="56329" name="Text Box 9"/>
          <p:cNvSpPr txBox="1">
            <a:spLocks noChangeArrowheads="1"/>
          </p:cNvSpPr>
          <p:nvPr/>
        </p:nvSpPr>
        <p:spPr bwMode="auto">
          <a:xfrm>
            <a:off x="250825" y="2781300"/>
            <a:ext cx="7942263" cy="1341438"/>
          </a:xfrm>
          <a:prstGeom prst="rect">
            <a:avLst/>
          </a:prstGeom>
          <a:noFill/>
          <a:ln w="9525">
            <a:noFill/>
            <a:miter lim="800000"/>
            <a:headEnd/>
            <a:tailEnd/>
          </a:ln>
        </p:spPr>
        <p:txBody>
          <a:bodyPr wrap="none">
            <a:spAutoFit/>
          </a:bodyPr>
          <a:lstStyle/>
          <a:p>
            <a:r>
              <a:rPr kumimoji="1" lang="es-ES" sz="2400" b="1">
                <a:latin typeface="Times New Roman" pitchFamily="18" charset="0"/>
              </a:rPr>
              <a:t>			         </a:t>
            </a:r>
            <a:r>
              <a:rPr kumimoji="1" lang="es-ES" sz="2400" b="1">
                <a:solidFill>
                  <a:srgbClr val="660033"/>
                </a:solidFill>
                <a:latin typeface="Times New Roman" pitchFamily="18" charset="0"/>
              </a:rPr>
              <a:t>Funcional:</a:t>
            </a:r>
            <a:r>
              <a:rPr kumimoji="1" lang="es-ES" sz="2400" b="1">
                <a:latin typeface="Times New Roman" pitchFamily="18" charset="0"/>
              </a:rPr>
              <a:t>   </a:t>
            </a:r>
            <a:r>
              <a:rPr kumimoji="1" lang="es-ES" sz="1800">
                <a:latin typeface="Times New Roman" pitchFamily="18" charset="0"/>
              </a:rPr>
              <a:t> </a:t>
            </a:r>
          </a:p>
          <a:p>
            <a:endParaRPr kumimoji="1" lang="es-ES" sz="1800">
              <a:latin typeface="Times New Roman" pitchFamily="18" charset="0"/>
            </a:endParaRPr>
          </a:p>
          <a:p>
            <a:r>
              <a:rPr kumimoji="1" lang="es-ES" sz="1800">
                <a:latin typeface="Times New Roman" pitchFamily="18" charset="0"/>
              </a:rPr>
              <a:t>	</a:t>
            </a:r>
            <a:r>
              <a:rPr kumimoji="1" lang="es-ES">
                <a:latin typeface="Times New Roman" pitchFamily="18" charset="0"/>
              </a:rPr>
              <a:t>Baja complejidad. Estabilidad. Generación de ingresos centralizada</a:t>
            </a:r>
          </a:p>
          <a:p>
            <a:endParaRPr lang="es-ES">
              <a:latin typeface="Times New Roman" pitchFamily="18" charset="0"/>
            </a:endParaRPr>
          </a:p>
        </p:txBody>
      </p:sp>
      <p:sp>
        <p:nvSpPr>
          <p:cNvPr id="29700" name="11 Marcador de pie de página"/>
          <p:cNvSpPr txBox="1">
            <a:spLocks/>
          </p:cNvSpPr>
          <p:nvPr/>
        </p:nvSpPr>
        <p:spPr bwMode="auto">
          <a:xfrm>
            <a:off x="7500938" y="6215063"/>
            <a:ext cx="1357312" cy="293687"/>
          </a:xfrm>
          <a:prstGeom prst="rect">
            <a:avLst/>
          </a:prstGeom>
          <a:noFill/>
          <a:ln w="9525">
            <a:noFill/>
            <a:miter lim="800000"/>
            <a:headEnd/>
            <a:tailEnd/>
          </a:ln>
        </p:spPr>
        <p:txBody>
          <a:bodyPr lIns="0" tIns="0" rIns="0" bIns="0" anchor="b"/>
          <a:lstStyle/>
          <a:p>
            <a:r>
              <a:rPr lang="es-ES" sz="1200" b="1">
                <a:solidFill>
                  <a:srgbClr val="B0105C"/>
                </a:solidFill>
                <a:latin typeface="Constantia" pitchFamily="18" charset="0"/>
              </a:rPr>
              <a:t>DIGITAL ASUS S.L</a:t>
            </a:r>
            <a:endParaRPr lang="es-ES" sz="1200">
              <a:solidFill>
                <a:srgbClr val="4A566A"/>
              </a:solidFill>
            </a:endParaRPr>
          </a:p>
        </p:txBody>
      </p:sp>
      <p:sp>
        <p:nvSpPr>
          <p:cNvPr id="10" name="9 Marcador de número de diapositiva"/>
          <p:cNvSpPr>
            <a:spLocks noGrp="1"/>
          </p:cNvSpPr>
          <p:nvPr>
            <p:ph type="sldNum" sz="quarter" idx="12"/>
          </p:nvPr>
        </p:nvSpPr>
        <p:spPr/>
        <p:txBody>
          <a:bodyPr/>
          <a:lstStyle/>
          <a:p>
            <a:pPr>
              <a:defRPr/>
            </a:pPr>
            <a:fld id="{FA9A0B9E-6C5B-424F-93F8-2F3C3537E945}" type="slidenum">
              <a:rPr lang="es-ES" smtClean="0"/>
              <a:pPr>
                <a:defRPr/>
              </a:pPr>
              <a:t>24</a:t>
            </a:fld>
            <a:endParaRPr lang="es-ES"/>
          </a:p>
        </p:txBody>
      </p:sp>
      <p:sp>
        <p:nvSpPr>
          <p:cNvPr id="88066" name="Rectangle 2"/>
          <p:cNvSpPr>
            <a:spLocks noChangeArrowheads="1"/>
          </p:cNvSpPr>
          <p:nvPr/>
        </p:nvSpPr>
        <p:spPr bwMode="auto">
          <a:xfrm>
            <a:off x="539750" y="836613"/>
            <a:ext cx="8229600" cy="660400"/>
          </a:xfrm>
          <a:prstGeom prst="rect">
            <a:avLst/>
          </a:prstGeom>
          <a:noFill/>
          <a:ln w="9525">
            <a:noFill/>
            <a:miter lim="800000"/>
            <a:headEnd/>
            <a:tailEnd/>
          </a:ln>
        </p:spPr>
        <p:txBody>
          <a:bodyPr lIns="0" rIns="0" bIns="0" anchor="b"/>
          <a:lstStyle/>
          <a:p>
            <a:pPr algn="ctr"/>
            <a:r>
              <a:rPr lang="es-ES" sz="3800" b="1">
                <a:solidFill>
                  <a:srgbClr val="FFA143"/>
                </a:solidFill>
                <a:latin typeface="Calibri" pitchFamily="34" charset="0"/>
              </a:rPr>
              <a:t>6g. ESTRUCTURA ORGANIZATIVA</a:t>
            </a:r>
          </a:p>
        </p:txBody>
      </p:sp>
      <p:sp>
        <p:nvSpPr>
          <p:cNvPr id="2" name="Rectangle 2"/>
          <p:cNvSpPr>
            <a:spLocks noChangeArrowheads="1"/>
          </p:cNvSpPr>
          <p:nvPr/>
        </p:nvSpPr>
        <p:spPr bwMode="auto">
          <a:xfrm>
            <a:off x="1547813" y="1844675"/>
            <a:ext cx="6119812" cy="504825"/>
          </a:xfrm>
          <a:prstGeom prst="rect">
            <a:avLst/>
          </a:prstGeom>
          <a:noFill/>
          <a:ln w="9525">
            <a:noFill/>
            <a:miter lim="800000"/>
            <a:headEnd/>
            <a:tailEnd/>
          </a:ln>
        </p:spPr>
        <p:txBody>
          <a:bodyPr lIns="0" rIns="0" bIns="0" anchor="b"/>
          <a:lstStyle/>
          <a:p>
            <a:pPr algn="ctr">
              <a:defRPr/>
            </a:pPr>
            <a:r>
              <a:rPr lang="es-ES" sz="2800" b="1" u="sng">
                <a:solidFill>
                  <a:srgbClr val="FFA143"/>
                </a:solidFill>
                <a:effectLst>
                  <a:outerShdw blurRad="38100" dist="38100" dir="2700000" algn="tl">
                    <a:srgbClr val="000000"/>
                  </a:outerShdw>
                </a:effectLst>
                <a:latin typeface="Calibri" pitchFamily="34" charset="0"/>
              </a:rPr>
              <a:t>DIFERENCIACION HORIZONTAL</a:t>
            </a:r>
          </a:p>
        </p:txBody>
      </p:sp>
    </p:spTree>
  </p:cSld>
  <p:clrMapOvr>
    <a:masterClrMapping/>
  </p:clrMapOvr>
  <p:transition spd="med" advClick="0">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56329"/>
                                        </p:tgtEl>
                                        <p:attrNameLst>
                                          <p:attrName>style.visibility</p:attrName>
                                        </p:attrNameLst>
                                      </p:cBhvr>
                                      <p:to>
                                        <p:strVal val="visible"/>
                                      </p:to>
                                    </p:set>
                                    <p:animEffect transition="in" filter="diamond(in)">
                                      <p:cBhvr>
                                        <p:cTn id="7" dur="1000"/>
                                        <p:tgtEl>
                                          <p:spTgt spid="56329"/>
                                        </p:tgtEl>
                                      </p:cBhvr>
                                    </p:animEffect>
                                  </p:childTnLst>
                                </p:cTn>
                              </p:par>
                            </p:childTnLst>
                          </p:cTn>
                        </p:par>
                        <p:par>
                          <p:cTn id="8" fill="hold">
                            <p:stCondLst>
                              <p:cond delay="1000"/>
                            </p:stCondLst>
                            <p:childTnLst>
                              <p:par>
                                <p:cTn id="9" presetID="8" presetClass="entr" presetSubtype="16" fill="hold" grpId="0" nodeType="afterEffect">
                                  <p:stCondLst>
                                    <p:cond delay="0"/>
                                  </p:stCondLst>
                                  <p:childTnLst>
                                    <p:set>
                                      <p:cBhvr>
                                        <p:cTn id="10" dur="1" fill="hold">
                                          <p:stCondLst>
                                            <p:cond delay="0"/>
                                          </p:stCondLst>
                                        </p:cTn>
                                        <p:tgtEl>
                                          <p:spTgt spid="56328"/>
                                        </p:tgtEl>
                                        <p:attrNameLst>
                                          <p:attrName>style.visibility</p:attrName>
                                        </p:attrNameLst>
                                      </p:cBhvr>
                                      <p:to>
                                        <p:strVal val="visible"/>
                                      </p:to>
                                    </p:set>
                                    <p:animEffect transition="in" filter="diamond(in)">
                                      <p:cBhvr>
                                        <p:cTn id="11" dur="2000"/>
                                        <p:tgtEl>
                                          <p:spTgt spid="56328"/>
                                        </p:tgtEl>
                                      </p:cBhvr>
                                    </p:animEffect>
                                  </p:childTnLst>
                                </p:cTn>
                              </p:par>
                            </p:childTnLst>
                          </p:cTn>
                        </p:par>
                        <p:par>
                          <p:cTn id="12" fill="hold">
                            <p:stCondLst>
                              <p:cond delay="3000"/>
                            </p:stCondLst>
                            <p:childTnLst>
                              <p:par>
                                <p:cTn id="13" presetID="55" presetClass="entr" presetSubtype="0" fill="hold" nodeType="afterEffect">
                                  <p:stCondLst>
                                    <p:cond delay="0"/>
                                  </p:stCondLst>
                                  <p:childTnLst>
                                    <p:set>
                                      <p:cBhvr>
                                        <p:cTn id="14" dur="1" fill="hold">
                                          <p:stCondLst>
                                            <p:cond delay="0"/>
                                          </p:stCondLst>
                                        </p:cTn>
                                        <p:tgtEl>
                                          <p:spTgt spid="88066"/>
                                        </p:tgtEl>
                                        <p:attrNameLst>
                                          <p:attrName>style.visibility</p:attrName>
                                        </p:attrNameLst>
                                      </p:cBhvr>
                                      <p:to>
                                        <p:strVal val="visible"/>
                                      </p:to>
                                    </p:set>
                                    <p:anim calcmode="lin" valueType="num">
                                      <p:cBhvr>
                                        <p:cTn id="15" dur="1000" fill="hold"/>
                                        <p:tgtEl>
                                          <p:spTgt spid="88066"/>
                                        </p:tgtEl>
                                        <p:attrNameLst>
                                          <p:attrName>ppt_w</p:attrName>
                                        </p:attrNameLst>
                                      </p:cBhvr>
                                      <p:tavLst>
                                        <p:tav tm="0">
                                          <p:val>
                                            <p:strVal val="#ppt_w*0.70"/>
                                          </p:val>
                                        </p:tav>
                                        <p:tav tm="100000">
                                          <p:val>
                                            <p:strVal val="#ppt_w"/>
                                          </p:val>
                                        </p:tav>
                                      </p:tavLst>
                                    </p:anim>
                                    <p:anim calcmode="lin" valueType="num">
                                      <p:cBhvr>
                                        <p:cTn id="16" dur="1000" fill="hold"/>
                                        <p:tgtEl>
                                          <p:spTgt spid="88066"/>
                                        </p:tgtEl>
                                        <p:attrNameLst>
                                          <p:attrName>ppt_h</p:attrName>
                                        </p:attrNameLst>
                                      </p:cBhvr>
                                      <p:tavLst>
                                        <p:tav tm="0">
                                          <p:val>
                                            <p:strVal val="#ppt_h"/>
                                          </p:val>
                                        </p:tav>
                                        <p:tav tm="100000">
                                          <p:val>
                                            <p:strVal val="#ppt_h"/>
                                          </p:val>
                                        </p:tav>
                                      </p:tavLst>
                                    </p:anim>
                                    <p:animEffect transition="in" filter="fade">
                                      <p:cBhvr>
                                        <p:cTn id="17" dur="1000"/>
                                        <p:tgtEl>
                                          <p:spTgt spid="88066"/>
                                        </p:tgtEl>
                                      </p:cBhvr>
                                    </p:animEffect>
                                  </p:childTnLst>
                                </p:cTn>
                              </p:par>
                            </p:childTnLst>
                          </p:cTn>
                        </p:par>
                        <p:par>
                          <p:cTn id="18" fill="hold">
                            <p:stCondLst>
                              <p:cond delay="4000"/>
                            </p:stCondLst>
                            <p:childTnLst>
                              <p:par>
                                <p:cTn id="19" presetID="55" presetClass="entr" presetSubtype="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p:cTn id="21" dur="1000" fill="hold"/>
                                        <p:tgtEl>
                                          <p:spTgt spid="2"/>
                                        </p:tgtEl>
                                        <p:attrNameLst>
                                          <p:attrName>ppt_w</p:attrName>
                                        </p:attrNameLst>
                                      </p:cBhvr>
                                      <p:tavLst>
                                        <p:tav tm="0">
                                          <p:val>
                                            <p:strVal val="#ppt_w*0.70"/>
                                          </p:val>
                                        </p:tav>
                                        <p:tav tm="100000">
                                          <p:val>
                                            <p:strVal val="#ppt_w"/>
                                          </p:val>
                                        </p:tav>
                                      </p:tavLst>
                                    </p:anim>
                                    <p:anim calcmode="lin" valueType="num">
                                      <p:cBhvr>
                                        <p:cTn id="22" dur="1000" fill="hold"/>
                                        <p:tgtEl>
                                          <p:spTgt spid="2"/>
                                        </p:tgtEl>
                                        <p:attrNameLst>
                                          <p:attrName>ppt_h</p:attrName>
                                        </p:attrNameLst>
                                      </p:cBhvr>
                                      <p:tavLst>
                                        <p:tav tm="0">
                                          <p:val>
                                            <p:strVal val="#ppt_h"/>
                                          </p:val>
                                        </p:tav>
                                        <p:tav tm="100000">
                                          <p:val>
                                            <p:strVal val="#ppt_h"/>
                                          </p:val>
                                        </p:tav>
                                      </p:tavLst>
                                    </p:anim>
                                    <p:animEffect transition="in" filter="fade">
                                      <p:cBhvr>
                                        <p:cTn id="23"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8" grpId="0"/>
      <p:bldP spid="5632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9" name="Rectangle 5"/>
          <p:cNvSpPr>
            <a:spLocks noChangeArrowheads="1"/>
          </p:cNvSpPr>
          <p:nvPr/>
        </p:nvSpPr>
        <p:spPr bwMode="auto">
          <a:xfrm>
            <a:off x="1025525" y="3789363"/>
            <a:ext cx="6553200" cy="396875"/>
          </a:xfrm>
          <a:prstGeom prst="rect">
            <a:avLst/>
          </a:prstGeom>
          <a:noFill/>
          <a:ln w="9525">
            <a:noFill/>
            <a:miter lim="800000"/>
            <a:headEnd/>
            <a:tailEnd/>
          </a:ln>
        </p:spPr>
        <p:txBody>
          <a:bodyPr wrap="none">
            <a:spAutoFit/>
          </a:bodyPr>
          <a:lstStyle/>
          <a:p>
            <a:pPr algn="ctr">
              <a:spcBef>
                <a:spcPct val="20000"/>
              </a:spcBef>
              <a:buClr>
                <a:srgbClr val="660033"/>
              </a:buClr>
              <a:buFontTx/>
              <a:buChar char="•"/>
            </a:pPr>
            <a:r>
              <a:rPr kumimoji="1" lang="es-ES" sz="1800">
                <a:latin typeface="Times New Roman" pitchFamily="18" charset="0"/>
              </a:rPr>
              <a:t> </a:t>
            </a:r>
            <a:r>
              <a:rPr kumimoji="1" lang="es-ES">
                <a:latin typeface="Constantia" pitchFamily="18" charset="0"/>
              </a:rPr>
              <a:t>No podemos describir ningún tipo de coordinación específica</a:t>
            </a:r>
          </a:p>
        </p:txBody>
      </p:sp>
      <p:sp>
        <p:nvSpPr>
          <p:cNvPr id="7" name="11 Marcador de pie de página"/>
          <p:cNvSpPr txBox="1">
            <a:spLocks/>
          </p:cNvSpPr>
          <p:nvPr/>
        </p:nvSpPr>
        <p:spPr>
          <a:xfrm>
            <a:off x="7500938" y="6215063"/>
            <a:ext cx="1357312" cy="293687"/>
          </a:xfrm>
          <a:prstGeom prst="rect">
            <a:avLst/>
          </a:prstGeom>
        </p:spPr>
        <p:txBody>
          <a:bodyPr lIns="0" tIns="0" rIns="0" bIns="0" anchor="b"/>
          <a:lstStyle/>
          <a:p>
            <a:pPr>
              <a:defRPr/>
            </a:pPr>
            <a:r>
              <a:rPr lang="es-ES" sz="1200" b="1">
                <a:solidFill>
                  <a:schemeClr val="accent2">
                    <a:lumMod val="75000"/>
                  </a:schemeClr>
                </a:solidFill>
                <a:latin typeface="+mn-lt"/>
              </a:rPr>
              <a:t>DIGITAL ASUS S.L</a:t>
            </a:r>
            <a:r>
              <a:rPr lang="es-ES" sz="1200">
                <a:solidFill>
                  <a:schemeClr val="tx2">
                    <a:shade val="90000"/>
                  </a:schemeClr>
                </a:solidFill>
              </a:rPr>
              <a:t>.</a:t>
            </a:r>
            <a:endParaRPr lang="es-ES" sz="1200" dirty="0">
              <a:solidFill>
                <a:schemeClr val="tx2">
                  <a:shade val="90000"/>
                </a:schemeClr>
              </a:solidFill>
            </a:endParaRPr>
          </a:p>
        </p:txBody>
      </p:sp>
      <p:sp>
        <p:nvSpPr>
          <p:cNvPr id="8" name="7 Marcador de número de diapositiva"/>
          <p:cNvSpPr>
            <a:spLocks noGrp="1"/>
          </p:cNvSpPr>
          <p:nvPr>
            <p:ph type="sldNum" sz="quarter" idx="12"/>
          </p:nvPr>
        </p:nvSpPr>
        <p:spPr/>
        <p:txBody>
          <a:bodyPr/>
          <a:lstStyle/>
          <a:p>
            <a:pPr>
              <a:defRPr/>
            </a:pPr>
            <a:fld id="{21B38304-35C0-42AD-B2BC-94CD278BED42}" type="slidenum">
              <a:rPr lang="es-ES" smtClean="0"/>
              <a:pPr>
                <a:defRPr/>
              </a:pPr>
              <a:t>25</a:t>
            </a:fld>
            <a:endParaRPr lang="es-ES"/>
          </a:p>
        </p:txBody>
      </p:sp>
      <p:sp>
        <p:nvSpPr>
          <p:cNvPr id="88066" name="Rectangle 2"/>
          <p:cNvSpPr>
            <a:spLocks noChangeArrowheads="1"/>
          </p:cNvSpPr>
          <p:nvPr/>
        </p:nvSpPr>
        <p:spPr bwMode="auto">
          <a:xfrm>
            <a:off x="539750" y="836613"/>
            <a:ext cx="8229600" cy="660400"/>
          </a:xfrm>
          <a:prstGeom prst="rect">
            <a:avLst/>
          </a:prstGeom>
          <a:noFill/>
          <a:ln w="9525">
            <a:noFill/>
            <a:miter lim="800000"/>
            <a:headEnd/>
            <a:tailEnd/>
          </a:ln>
        </p:spPr>
        <p:txBody>
          <a:bodyPr lIns="0" rIns="0" bIns="0" anchor="b"/>
          <a:lstStyle/>
          <a:p>
            <a:pPr algn="ctr"/>
            <a:r>
              <a:rPr lang="es-ES" sz="3800" b="1">
                <a:solidFill>
                  <a:srgbClr val="FFA143"/>
                </a:solidFill>
                <a:latin typeface="Calibri" pitchFamily="34" charset="0"/>
              </a:rPr>
              <a:t>6h. ESTRUCTURA ORGANIZATIVA</a:t>
            </a:r>
          </a:p>
        </p:txBody>
      </p:sp>
      <p:sp>
        <p:nvSpPr>
          <p:cNvPr id="2" name="Rectangle 2"/>
          <p:cNvSpPr>
            <a:spLocks noChangeArrowheads="1"/>
          </p:cNvSpPr>
          <p:nvPr/>
        </p:nvSpPr>
        <p:spPr bwMode="auto">
          <a:xfrm>
            <a:off x="900113" y="1844675"/>
            <a:ext cx="7416800" cy="504825"/>
          </a:xfrm>
          <a:prstGeom prst="rect">
            <a:avLst/>
          </a:prstGeom>
          <a:noFill/>
          <a:ln w="9525">
            <a:noFill/>
            <a:miter lim="800000"/>
            <a:headEnd/>
            <a:tailEnd/>
          </a:ln>
        </p:spPr>
        <p:txBody>
          <a:bodyPr lIns="0" rIns="0" bIns="0" anchor="b"/>
          <a:lstStyle/>
          <a:p>
            <a:pPr algn="ctr">
              <a:defRPr/>
            </a:pPr>
            <a:r>
              <a:rPr lang="es-ES" sz="2800" b="1" u="sng">
                <a:solidFill>
                  <a:srgbClr val="FFA143"/>
                </a:solidFill>
                <a:effectLst>
                  <a:outerShdw blurRad="38100" dist="38100" dir="2700000" algn="tl">
                    <a:srgbClr val="000000"/>
                  </a:outerShdw>
                </a:effectLst>
                <a:latin typeface="Calibri" pitchFamily="34" charset="0"/>
              </a:rPr>
              <a:t>COORDINACION INTERDEPARTAMENTAL</a:t>
            </a:r>
          </a:p>
        </p:txBody>
      </p:sp>
    </p:spTree>
  </p:cSld>
  <p:clrMapOvr>
    <a:masterClrMapping/>
  </p:clrMapOvr>
  <p:transition spd="med" advClick="0">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7349"/>
                                        </p:tgtEl>
                                        <p:attrNameLst>
                                          <p:attrName>style.visibility</p:attrName>
                                        </p:attrNameLst>
                                      </p:cBhvr>
                                      <p:to>
                                        <p:strVal val="visible"/>
                                      </p:to>
                                    </p:set>
                                    <p:anim calcmode="lin" valueType="num">
                                      <p:cBhvr additive="base">
                                        <p:cTn id="7" dur="1000" fill="hold"/>
                                        <p:tgtEl>
                                          <p:spTgt spid="57349"/>
                                        </p:tgtEl>
                                        <p:attrNameLst>
                                          <p:attrName>ppt_x</p:attrName>
                                        </p:attrNameLst>
                                      </p:cBhvr>
                                      <p:tavLst>
                                        <p:tav tm="0">
                                          <p:val>
                                            <p:strVal val="#ppt_x"/>
                                          </p:val>
                                        </p:tav>
                                        <p:tav tm="100000">
                                          <p:val>
                                            <p:strVal val="#ppt_x"/>
                                          </p:val>
                                        </p:tav>
                                      </p:tavLst>
                                    </p:anim>
                                    <p:anim calcmode="lin" valueType="num">
                                      <p:cBhvr additive="base">
                                        <p:cTn id="8" dur="1000" fill="hold"/>
                                        <p:tgtEl>
                                          <p:spTgt spid="57349"/>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55" presetClass="entr" presetSubtype="0" fill="hold" nodeType="afterEffect">
                                  <p:stCondLst>
                                    <p:cond delay="0"/>
                                  </p:stCondLst>
                                  <p:childTnLst>
                                    <p:set>
                                      <p:cBhvr>
                                        <p:cTn id="11" dur="1" fill="hold">
                                          <p:stCondLst>
                                            <p:cond delay="0"/>
                                          </p:stCondLst>
                                        </p:cTn>
                                        <p:tgtEl>
                                          <p:spTgt spid="88066"/>
                                        </p:tgtEl>
                                        <p:attrNameLst>
                                          <p:attrName>style.visibility</p:attrName>
                                        </p:attrNameLst>
                                      </p:cBhvr>
                                      <p:to>
                                        <p:strVal val="visible"/>
                                      </p:to>
                                    </p:set>
                                    <p:anim calcmode="lin" valueType="num">
                                      <p:cBhvr>
                                        <p:cTn id="12" dur="1000" fill="hold"/>
                                        <p:tgtEl>
                                          <p:spTgt spid="88066"/>
                                        </p:tgtEl>
                                        <p:attrNameLst>
                                          <p:attrName>ppt_w</p:attrName>
                                        </p:attrNameLst>
                                      </p:cBhvr>
                                      <p:tavLst>
                                        <p:tav tm="0">
                                          <p:val>
                                            <p:strVal val="#ppt_w*0.70"/>
                                          </p:val>
                                        </p:tav>
                                        <p:tav tm="100000">
                                          <p:val>
                                            <p:strVal val="#ppt_w"/>
                                          </p:val>
                                        </p:tav>
                                      </p:tavLst>
                                    </p:anim>
                                    <p:anim calcmode="lin" valueType="num">
                                      <p:cBhvr>
                                        <p:cTn id="13" dur="1000" fill="hold"/>
                                        <p:tgtEl>
                                          <p:spTgt spid="88066"/>
                                        </p:tgtEl>
                                        <p:attrNameLst>
                                          <p:attrName>ppt_h</p:attrName>
                                        </p:attrNameLst>
                                      </p:cBhvr>
                                      <p:tavLst>
                                        <p:tav tm="0">
                                          <p:val>
                                            <p:strVal val="#ppt_h"/>
                                          </p:val>
                                        </p:tav>
                                        <p:tav tm="100000">
                                          <p:val>
                                            <p:strVal val="#ppt_h"/>
                                          </p:val>
                                        </p:tav>
                                      </p:tavLst>
                                    </p:anim>
                                    <p:animEffect transition="in" filter="fade">
                                      <p:cBhvr>
                                        <p:cTn id="14" dur="1000"/>
                                        <p:tgtEl>
                                          <p:spTgt spid="88066"/>
                                        </p:tgtEl>
                                      </p:cBhvr>
                                    </p:animEffect>
                                  </p:childTnLst>
                                </p:cTn>
                              </p:par>
                            </p:childTnLst>
                          </p:cTn>
                        </p:par>
                        <p:par>
                          <p:cTn id="15" fill="hold">
                            <p:stCondLst>
                              <p:cond delay="2000"/>
                            </p:stCondLst>
                            <p:childTnLst>
                              <p:par>
                                <p:cTn id="16" presetID="55" presetClass="entr" presetSubtype="0"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p:cTn id="18" dur="1000" fill="hold"/>
                                        <p:tgtEl>
                                          <p:spTgt spid="2"/>
                                        </p:tgtEl>
                                        <p:attrNameLst>
                                          <p:attrName>ppt_w</p:attrName>
                                        </p:attrNameLst>
                                      </p:cBhvr>
                                      <p:tavLst>
                                        <p:tav tm="0">
                                          <p:val>
                                            <p:strVal val="#ppt_w*0.70"/>
                                          </p:val>
                                        </p:tav>
                                        <p:tav tm="100000">
                                          <p:val>
                                            <p:strVal val="#ppt_w"/>
                                          </p:val>
                                        </p:tav>
                                      </p:tavLst>
                                    </p:anim>
                                    <p:anim calcmode="lin" valueType="num">
                                      <p:cBhvr>
                                        <p:cTn id="19" dur="1000" fill="hold"/>
                                        <p:tgtEl>
                                          <p:spTgt spid="2"/>
                                        </p:tgtEl>
                                        <p:attrNameLst>
                                          <p:attrName>ppt_h</p:attrName>
                                        </p:attrNameLst>
                                      </p:cBhvr>
                                      <p:tavLst>
                                        <p:tav tm="0">
                                          <p:val>
                                            <p:strVal val="#ppt_h"/>
                                          </p:val>
                                        </p:tav>
                                        <p:tav tm="100000">
                                          <p:val>
                                            <p:strVal val="#ppt_h"/>
                                          </p:val>
                                        </p:tav>
                                      </p:tavLst>
                                    </p:anim>
                                    <p:animEffect transition="in" filter="fade">
                                      <p:cBhvr>
                                        <p:cTn id="2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6" name="Rectangle 4"/>
          <p:cNvSpPr>
            <a:spLocks noGrp="1" noChangeArrowheads="1"/>
          </p:cNvSpPr>
          <p:nvPr>
            <p:ph idx="1"/>
          </p:nvPr>
        </p:nvSpPr>
        <p:spPr>
          <a:xfrm>
            <a:off x="755650" y="1916113"/>
            <a:ext cx="3884613" cy="3671887"/>
          </a:xfrm>
        </p:spPr>
        <p:txBody>
          <a:bodyPr/>
          <a:lstStyle/>
          <a:p>
            <a:pPr marL="495300" indent="-495300" eaLnBrk="1" hangingPunct="1">
              <a:buClr>
                <a:srgbClr val="660033"/>
              </a:buClr>
              <a:buFontTx/>
              <a:buAutoNum type="alphaLcPeriod"/>
            </a:pPr>
            <a:r>
              <a:rPr lang="es-ES" sz="2400" smtClean="0"/>
              <a:t>Entorno</a:t>
            </a:r>
          </a:p>
          <a:p>
            <a:pPr marL="495300" indent="-495300" eaLnBrk="1" hangingPunct="1">
              <a:buClr>
                <a:srgbClr val="660033"/>
              </a:buClr>
              <a:buFontTx/>
              <a:buAutoNum type="alphaLcPeriod"/>
            </a:pPr>
            <a:endParaRPr lang="es-ES" sz="2400" smtClean="0"/>
          </a:p>
          <a:p>
            <a:pPr marL="495300" indent="-495300" eaLnBrk="1" hangingPunct="1">
              <a:buClr>
                <a:srgbClr val="660033"/>
              </a:buClr>
              <a:buFontTx/>
              <a:buAutoNum type="alphaLcPeriod"/>
            </a:pPr>
            <a:r>
              <a:rPr lang="es-ES" sz="2400" smtClean="0"/>
              <a:t>Tecnología</a:t>
            </a:r>
          </a:p>
          <a:p>
            <a:pPr marL="495300" indent="-495300" eaLnBrk="1" hangingPunct="1">
              <a:buClr>
                <a:srgbClr val="660033"/>
              </a:buClr>
              <a:buFontTx/>
              <a:buAutoNum type="alphaLcPeriod"/>
            </a:pPr>
            <a:endParaRPr lang="es-ES" sz="2400" smtClean="0"/>
          </a:p>
          <a:p>
            <a:pPr marL="495300" indent="-495300" eaLnBrk="1" hangingPunct="1">
              <a:buClr>
                <a:srgbClr val="660033"/>
              </a:buClr>
              <a:buFontTx/>
              <a:buAutoNum type="alphaLcPeriod"/>
            </a:pPr>
            <a:r>
              <a:rPr lang="es-ES" sz="2400" smtClean="0"/>
              <a:t>Estrategia</a:t>
            </a:r>
          </a:p>
          <a:p>
            <a:pPr marL="495300" indent="-495300" eaLnBrk="1" hangingPunct="1">
              <a:buClr>
                <a:srgbClr val="660033"/>
              </a:buClr>
              <a:buFontTx/>
              <a:buAutoNum type="alphaLcPeriod"/>
            </a:pPr>
            <a:endParaRPr lang="es-ES" sz="2400" smtClean="0"/>
          </a:p>
          <a:p>
            <a:pPr marL="495300" indent="-495300" eaLnBrk="1" hangingPunct="1">
              <a:buClr>
                <a:srgbClr val="660033"/>
              </a:buClr>
              <a:buFontTx/>
              <a:buAutoNum type="alphaLcPeriod"/>
            </a:pPr>
            <a:r>
              <a:rPr lang="es-ES" sz="2400" smtClean="0"/>
              <a:t>Gobierno</a:t>
            </a:r>
          </a:p>
          <a:p>
            <a:pPr marL="495300" indent="-495300" eaLnBrk="1" hangingPunct="1">
              <a:buClr>
                <a:srgbClr val="660033"/>
              </a:buClr>
              <a:buFontTx/>
              <a:buAutoNum type="alphaLcPeriod"/>
            </a:pPr>
            <a:endParaRPr lang="es-ES" sz="2400" smtClean="0"/>
          </a:p>
          <a:p>
            <a:pPr marL="495300" indent="-495300" eaLnBrk="1" hangingPunct="1">
              <a:buClr>
                <a:srgbClr val="660033"/>
              </a:buClr>
              <a:buFontTx/>
              <a:buAutoNum type="alphaLcPeriod"/>
            </a:pPr>
            <a:r>
              <a:rPr lang="es-ES" sz="2400" smtClean="0"/>
              <a:t>Tamaño</a:t>
            </a:r>
          </a:p>
          <a:p>
            <a:pPr marL="495300" indent="-495300" eaLnBrk="1" hangingPunct="1"/>
            <a:endParaRPr lang="es-ES" sz="2400" smtClean="0">
              <a:solidFill>
                <a:srgbClr val="FF3300"/>
              </a:solidFill>
            </a:endParaRPr>
          </a:p>
        </p:txBody>
      </p:sp>
      <p:sp>
        <p:nvSpPr>
          <p:cNvPr id="31747" name="Rectangle 14">
            <a:hlinkClick r:id="rId2" action="ppaction://hlinksldjump"/>
          </p:cNvPr>
          <p:cNvSpPr>
            <a:spLocks noChangeArrowheads="1"/>
          </p:cNvSpPr>
          <p:nvPr/>
        </p:nvSpPr>
        <p:spPr bwMode="auto">
          <a:xfrm>
            <a:off x="2411413" y="3860800"/>
            <a:ext cx="1655762" cy="431800"/>
          </a:xfrm>
          <a:prstGeom prst="rect">
            <a:avLst/>
          </a:prstGeom>
          <a:noFill/>
          <a:ln w="9525">
            <a:noFill/>
            <a:miter lim="800000"/>
            <a:headEnd/>
            <a:tailEnd/>
          </a:ln>
        </p:spPr>
        <p:txBody>
          <a:bodyPr wrap="none" anchor="ctr"/>
          <a:lstStyle/>
          <a:p>
            <a:endParaRPr lang="es-ES" sz="1800"/>
          </a:p>
        </p:txBody>
      </p:sp>
      <p:sp>
        <p:nvSpPr>
          <p:cNvPr id="31748" name="Rectangle 15">
            <a:hlinkClick r:id="rId3" action="ppaction://hlinksldjump"/>
          </p:cNvPr>
          <p:cNvSpPr>
            <a:spLocks noChangeArrowheads="1"/>
          </p:cNvSpPr>
          <p:nvPr/>
        </p:nvSpPr>
        <p:spPr bwMode="auto">
          <a:xfrm>
            <a:off x="1692275" y="5229225"/>
            <a:ext cx="1439863" cy="360363"/>
          </a:xfrm>
          <a:prstGeom prst="rect">
            <a:avLst/>
          </a:prstGeom>
          <a:noFill/>
          <a:ln w="9525">
            <a:noFill/>
            <a:miter lim="800000"/>
            <a:headEnd/>
            <a:tailEnd/>
          </a:ln>
        </p:spPr>
        <p:txBody>
          <a:bodyPr wrap="none" anchor="ctr"/>
          <a:lstStyle/>
          <a:p>
            <a:endParaRPr lang="es-ES" sz="1800"/>
          </a:p>
        </p:txBody>
      </p:sp>
      <p:sp>
        <p:nvSpPr>
          <p:cNvPr id="9" name="8 Marcador de número de diapositiva"/>
          <p:cNvSpPr>
            <a:spLocks noGrp="1"/>
          </p:cNvSpPr>
          <p:nvPr>
            <p:ph type="sldNum" sz="quarter" idx="12"/>
          </p:nvPr>
        </p:nvSpPr>
        <p:spPr/>
        <p:txBody>
          <a:bodyPr/>
          <a:lstStyle/>
          <a:p>
            <a:pPr>
              <a:defRPr/>
            </a:pPr>
            <a:fld id="{FCC0D1BD-61A5-4C5A-BDBF-0C95394ACEA8}" type="slidenum">
              <a:rPr lang="es-ES"/>
              <a:pPr>
                <a:defRPr/>
              </a:pPr>
              <a:t>26</a:t>
            </a:fld>
            <a:endParaRPr lang="es-ES"/>
          </a:p>
        </p:txBody>
      </p:sp>
      <p:sp>
        <p:nvSpPr>
          <p:cNvPr id="88066" name="Rectangle 2"/>
          <p:cNvSpPr>
            <a:spLocks noChangeArrowheads="1"/>
          </p:cNvSpPr>
          <p:nvPr/>
        </p:nvSpPr>
        <p:spPr bwMode="auto">
          <a:xfrm>
            <a:off x="539750" y="836613"/>
            <a:ext cx="8229600" cy="660400"/>
          </a:xfrm>
          <a:prstGeom prst="rect">
            <a:avLst/>
          </a:prstGeom>
          <a:noFill/>
          <a:ln w="9525">
            <a:noFill/>
            <a:miter lim="800000"/>
            <a:headEnd/>
            <a:tailEnd/>
          </a:ln>
        </p:spPr>
        <p:txBody>
          <a:bodyPr lIns="0" rIns="0" bIns="0" anchor="b"/>
          <a:lstStyle/>
          <a:p>
            <a:pPr algn="ctr"/>
            <a:r>
              <a:rPr lang="es-ES" sz="3800" b="1">
                <a:solidFill>
                  <a:srgbClr val="FFA143"/>
                </a:solidFill>
                <a:latin typeface="Calibri" pitchFamily="34" charset="0"/>
              </a:rPr>
              <a:t>7. ELEMENTOS DE SITUACION</a:t>
            </a:r>
          </a:p>
        </p:txBody>
      </p:sp>
    </p:spTree>
  </p:cSld>
  <p:clrMapOvr>
    <a:masterClrMapping/>
  </p:clrMapOvr>
  <p:transition spd="med" advClick="0">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5476">
                                            <p:txEl>
                                              <p:pRg st="0" end="0"/>
                                            </p:txEl>
                                          </p:spTgt>
                                        </p:tgtEl>
                                        <p:attrNameLst>
                                          <p:attrName>style.visibility</p:attrName>
                                        </p:attrNameLst>
                                      </p:cBhvr>
                                      <p:to>
                                        <p:strVal val="visible"/>
                                      </p:to>
                                    </p:set>
                                    <p:anim calcmode="lin" valueType="num">
                                      <p:cBhvr additive="base">
                                        <p:cTn id="7" dur="1000" fill="hold"/>
                                        <p:tgtEl>
                                          <p:spTgt spid="105476">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105476">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stCondLst>
                                    <p:cond delay="0"/>
                                  </p:stCondLst>
                                  <p:childTnLst>
                                    <p:set>
                                      <p:cBhvr>
                                        <p:cTn id="11" dur="1" fill="hold">
                                          <p:stCondLst>
                                            <p:cond delay="0"/>
                                          </p:stCondLst>
                                        </p:cTn>
                                        <p:tgtEl>
                                          <p:spTgt spid="105476">
                                            <p:txEl>
                                              <p:pRg st="2" end="2"/>
                                            </p:txEl>
                                          </p:spTgt>
                                        </p:tgtEl>
                                        <p:attrNameLst>
                                          <p:attrName>style.visibility</p:attrName>
                                        </p:attrNameLst>
                                      </p:cBhvr>
                                      <p:to>
                                        <p:strVal val="visible"/>
                                      </p:to>
                                    </p:set>
                                    <p:anim calcmode="lin" valueType="num">
                                      <p:cBhvr additive="base">
                                        <p:cTn id="12" dur="1000" fill="hold"/>
                                        <p:tgtEl>
                                          <p:spTgt spid="105476">
                                            <p:txEl>
                                              <p:pRg st="2" end="2"/>
                                            </p:txEl>
                                          </p:spTgt>
                                        </p:tgtEl>
                                        <p:attrNameLst>
                                          <p:attrName>ppt_x</p:attrName>
                                        </p:attrNameLst>
                                      </p:cBhvr>
                                      <p:tavLst>
                                        <p:tav tm="0">
                                          <p:val>
                                            <p:strVal val="#ppt_x"/>
                                          </p:val>
                                        </p:tav>
                                        <p:tav tm="100000">
                                          <p:val>
                                            <p:strVal val="#ppt_x"/>
                                          </p:val>
                                        </p:tav>
                                      </p:tavLst>
                                    </p:anim>
                                    <p:anim calcmode="lin" valueType="num">
                                      <p:cBhvr additive="base">
                                        <p:cTn id="13" dur="1000" fill="hold"/>
                                        <p:tgtEl>
                                          <p:spTgt spid="105476">
                                            <p:txEl>
                                              <p:pRg st="2" end="2"/>
                                            </p:txEl>
                                          </p:spTgt>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2" presetClass="entr" presetSubtype="4" fill="hold" grpId="0" nodeType="afterEffect">
                                  <p:stCondLst>
                                    <p:cond delay="0"/>
                                  </p:stCondLst>
                                  <p:childTnLst>
                                    <p:set>
                                      <p:cBhvr>
                                        <p:cTn id="16" dur="1" fill="hold">
                                          <p:stCondLst>
                                            <p:cond delay="0"/>
                                          </p:stCondLst>
                                        </p:cTn>
                                        <p:tgtEl>
                                          <p:spTgt spid="105476">
                                            <p:txEl>
                                              <p:pRg st="4" end="4"/>
                                            </p:txEl>
                                          </p:spTgt>
                                        </p:tgtEl>
                                        <p:attrNameLst>
                                          <p:attrName>style.visibility</p:attrName>
                                        </p:attrNameLst>
                                      </p:cBhvr>
                                      <p:to>
                                        <p:strVal val="visible"/>
                                      </p:to>
                                    </p:set>
                                    <p:anim calcmode="lin" valueType="num">
                                      <p:cBhvr additive="base">
                                        <p:cTn id="17" dur="1000" fill="hold"/>
                                        <p:tgtEl>
                                          <p:spTgt spid="105476">
                                            <p:txEl>
                                              <p:pRg st="4" end="4"/>
                                            </p:txEl>
                                          </p:spTgt>
                                        </p:tgtEl>
                                        <p:attrNameLst>
                                          <p:attrName>ppt_x</p:attrName>
                                        </p:attrNameLst>
                                      </p:cBhvr>
                                      <p:tavLst>
                                        <p:tav tm="0">
                                          <p:val>
                                            <p:strVal val="#ppt_x"/>
                                          </p:val>
                                        </p:tav>
                                        <p:tav tm="100000">
                                          <p:val>
                                            <p:strVal val="#ppt_x"/>
                                          </p:val>
                                        </p:tav>
                                      </p:tavLst>
                                    </p:anim>
                                    <p:anim calcmode="lin" valueType="num">
                                      <p:cBhvr additive="base">
                                        <p:cTn id="18" dur="1000" fill="hold"/>
                                        <p:tgtEl>
                                          <p:spTgt spid="105476">
                                            <p:txEl>
                                              <p:pRg st="4" end="4"/>
                                            </p:txEl>
                                          </p:spTgt>
                                        </p:tgtEl>
                                        <p:attrNameLst>
                                          <p:attrName>ppt_y</p:attrName>
                                        </p:attrNameLst>
                                      </p:cBhvr>
                                      <p:tavLst>
                                        <p:tav tm="0">
                                          <p:val>
                                            <p:strVal val="1+#ppt_h/2"/>
                                          </p:val>
                                        </p:tav>
                                        <p:tav tm="100000">
                                          <p:val>
                                            <p:strVal val="#ppt_y"/>
                                          </p:val>
                                        </p:tav>
                                      </p:tavLst>
                                    </p:anim>
                                  </p:childTnLst>
                                </p:cTn>
                              </p:par>
                            </p:childTnLst>
                          </p:cTn>
                        </p:par>
                        <p:par>
                          <p:cTn id="19" fill="hold">
                            <p:stCondLst>
                              <p:cond delay="3000"/>
                            </p:stCondLst>
                            <p:childTnLst>
                              <p:par>
                                <p:cTn id="20" presetID="2" presetClass="entr" presetSubtype="4" fill="hold" grpId="0" nodeType="afterEffect">
                                  <p:stCondLst>
                                    <p:cond delay="0"/>
                                  </p:stCondLst>
                                  <p:childTnLst>
                                    <p:set>
                                      <p:cBhvr>
                                        <p:cTn id="21" dur="1" fill="hold">
                                          <p:stCondLst>
                                            <p:cond delay="0"/>
                                          </p:stCondLst>
                                        </p:cTn>
                                        <p:tgtEl>
                                          <p:spTgt spid="105476">
                                            <p:txEl>
                                              <p:pRg st="6" end="6"/>
                                            </p:txEl>
                                          </p:spTgt>
                                        </p:tgtEl>
                                        <p:attrNameLst>
                                          <p:attrName>style.visibility</p:attrName>
                                        </p:attrNameLst>
                                      </p:cBhvr>
                                      <p:to>
                                        <p:strVal val="visible"/>
                                      </p:to>
                                    </p:set>
                                    <p:anim calcmode="lin" valueType="num">
                                      <p:cBhvr additive="base">
                                        <p:cTn id="22" dur="1000" fill="hold"/>
                                        <p:tgtEl>
                                          <p:spTgt spid="105476">
                                            <p:txEl>
                                              <p:pRg st="6" end="6"/>
                                            </p:txEl>
                                          </p:spTgt>
                                        </p:tgtEl>
                                        <p:attrNameLst>
                                          <p:attrName>ppt_x</p:attrName>
                                        </p:attrNameLst>
                                      </p:cBhvr>
                                      <p:tavLst>
                                        <p:tav tm="0">
                                          <p:val>
                                            <p:strVal val="#ppt_x"/>
                                          </p:val>
                                        </p:tav>
                                        <p:tav tm="100000">
                                          <p:val>
                                            <p:strVal val="#ppt_x"/>
                                          </p:val>
                                        </p:tav>
                                      </p:tavLst>
                                    </p:anim>
                                    <p:anim calcmode="lin" valueType="num">
                                      <p:cBhvr additive="base">
                                        <p:cTn id="23" dur="1000" fill="hold"/>
                                        <p:tgtEl>
                                          <p:spTgt spid="105476">
                                            <p:txEl>
                                              <p:pRg st="6" end="6"/>
                                            </p:txEl>
                                          </p:spTgt>
                                        </p:tgtEl>
                                        <p:attrNameLst>
                                          <p:attrName>ppt_y</p:attrName>
                                        </p:attrNameLst>
                                      </p:cBhvr>
                                      <p:tavLst>
                                        <p:tav tm="0">
                                          <p:val>
                                            <p:strVal val="1+#ppt_h/2"/>
                                          </p:val>
                                        </p:tav>
                                        <p:tav tm="100000">
                                          <p:val>
                                            <p:strVal val="#ppt_y"/>
                                          </p:val>
                                        </p:tav>
                                      </p:tavLst>
                                    </p:anim>
                                  </p:childTnLst>
                                </p:cTn>
                              </p:par>
                            </p:childTnLst>
                          </p:cTn>
                        </p:par>
                        <p:par>
                          <p:cTn id="24" fill="hold">
                            <p:stCondLst>
                              <p:cond delay="4000"/>
                            </p:stCondLst>
                            <p:childTnLst>
                              <p:par>
                                <p:cTn id="25" presetID="2" presetClass="entr" presetSubtype="4" fill="hold" grpId="0" nodeType="afterEffect">
                                  <p:stCondLst>
                                    <p:cond delay="0"/>
                                  </p:stCondLst>
                                  <p:childTnLst>
                                    <p:set>
                                      <p:cBhvr>
                                        <p:cTn id="26" dur="1" fill="hold">
                                          <p:stCondLst>
                                            <p:cond delay="0"/>
                                          </p:stCondLst>
                                        </p:cTn>
                                        <p:tgtEl>
                                          <p:spTgt spid="105476">
                                            <p:txEl>
                                              <p:pRg st="8" end="8"/>
                                            </p:txEl>
                                          </p:spTgt>
                                        </p:tgtEl>
                                        <p:attrNameLst>
                                          <p:attrName>style.visibility</p:attrName>
                                        </p:attrNameLst>
                                      </p:cBhvr>
                                      <p:to>
                                        <p:strVal val="visible"/>
                                      </p:to>
                                    </p:set>
                                    <p:anim calcmode="lin" valueType="num">
                                      <p:cBhvr additive="base">
                                        <p:cTn id="27" dur="1000" fill="hold"/>
                                        <p:tgtEl>
                                          <p:spTgt spid="105476">
                                            <p:txEl>
                                              <p:pRg st="8" end="8"/>
                                            </p:txEl>
                                          </p:spTgt>
                                        </p:tgtEl>
                                        <p:attrNameLst>
                                          <p:attrName>ppt_x</p:attrName>
                                        </p:attrNameLst>
                                      </p:cBhvr>
                                      <p:tavLst>
                                        <p:tav tm="0">
                                          <p:val>
                                            <p:strVal val="#ppt_x"/>
                                          </p:val>
                                        </p:tav>
                                        <p:tav tm="100000">
                                          <p:val>
                                            <p:strVal val="#ppt_x"/>
                                          </p:val>
                                        </p:tav>
                                      </p:tavLst>
                                    </p:anim>
                                    <p:anim calcmode="lin" valueType="num">
                                      <p:cBhvr additive="base">
                                        <p:cTn id="28" dur="1000" fill="hold"/>
                                        <p:tgtEl>
                                          <p:spTgt spid="105476">
                                            <p:txEl>
                                              <p:pRg st="8" end="8"/>
                                            </p:txEl>
                                          </p:spTgt>
                                        </p:tgtEl>
                                        <p:attrNameLst>
                                          <p:attrName>ppt_y</p:attrName>
                                        </p:attrNameLst>
                                      </p:cBhvr>
                                      <p:tavLst>
                                        <p:tav tm="0">
                                          <p:val>
                                            <p:strVal val="1+#ppt_h/2"/>
                                          </p:val>
                                        </p:tav>
                                        <p:tav tm="100000">
                                          <p:val>
                                            <p:strVal val="#ppt_y"/>
                                          </p:val>
                                        </p:tav>
                                      </p:tavLst>
                                    </p:anim>
                                  </p:childTnLst>
                                </p:cTn>
                              </p:par>
                            </p:childTnLst>
                          </p:cTn>
                        </p:par>
                        <p:par>
                          <p:cTn id="29" fill="hold">
                            <p:stCondLst>
                              <p:cond delay="5000"/>
                            </p:stCondLst>
                            <p:childTnLst>
                              <p:par>
                                <p:cTn id="30" presetID="55" presetClass="entr" presetSubtype="0" fill="hold" nodeType="afterEffect">
                                  <p:stCondLst>
                                    <p:cond delay="0"/>
                                  </p:stCondLst>
                                  <p:childTnLst>
                                    <p:set>
                                      <p:cBhvr>
                                        <p:cTn id="31" dur="1" fill="hold">
                                          <p:stCondLst>
                                            <p:cond delay="0"/>
                                          </p:stCondLst>
                                        </p:cTn>
                                        <p:tgtEl>
                                          <p:spTgt spid="88066"/>
                                        </p:tgtEl>
                                        <p:attrNameLst>
                                          <p:attrName>style.visibility</p:attrName>
                                        </p:attrNameLst>
                                      </p:cBhvr>
                                      <p:to>
                                        <p:strVal val="visible"/>
                                      </p:to>
                                    </p:set>
                                    <p:anim calcmode="lin" valueType="num">
                                      <p:cBhvr>
                                        <p:cTn id="32" dur="1000" fill="hold"/>
                                        <p:tgtEl>
                                          <p:spTgt spid="88066"/>
                                        </p:tgtEl>
                                        <p:attrNameLst>
                                          <p:attrName>ppt_w</p:attrName>
                                        </p:attrNameLst>
                                      </p:cBhvr>
                                      <p:tavLst>
                                        <p:tav tm="0">
                                          <p:val>
                                            <p:strVal val="#ppt_w*0.70"/>
                                          </p:val>
                                        </p:tav>
                                        <p:tav tm="100000">
                                          <p:val>
                                            <p:strVal val="#ppt_w"/>
                                          </p:val>
                                        </p:tav>
                                      </p:tavLst>
                                    </p:anim>
                                    <p:anim calcmode="lin" valueType="num">
                                      <p:cBhvr>
                                        <p:cTn id="33" dur="1000" fill="hold"/>
                                        <p:tgtEl>
                                          <p:spTgt spid="88066"/>
                                        </p:tgtEl>
                                        <p:attrNameLst>
                                          <p:attrName>ppt_h</p:attrName>
                                        </p:attrNameLst>
                                      </p:cBhvr>
                                      <p:tavLst>
                                        <p:tav tm="0">
                                          <p:val>
                                            <p:strVal val="#ppt_h"/>
                                          </p:val>
                                        </p:tav>
                                        <p:tav tm="100000">
                                          <p:val>
                                            <p:strVal val="#ppt_h"/>
                                          </p:val>
                                        </p:tav>
                                      </p:tavLst>
                                    </p:anim>
                                    <p:animEffect transition="in" filter="fade">
                                      <p:cBhvr>
                                        <p:cTn id="34" dur="1000"/>
                                        <p:tgtEl>
                                          <p:spTgt spid="880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76"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2" name="Text Box 4"/>
          <p:cNvSpPr txBox="1">
            <a:spLocks noChangeArrowheads="1"/>
          </p:cNvSpPr>
          <p:nvPr/>
        </p:nvSpPr>
        <p:spPr bwMode="auto">
          <a:xfrm>
            <a:off x="468313" y="2133600"/>
            <a:ext cx="7775575" cy="4359275"/>
          </a:xfrm>
          <a:prstGeom prst="rect">
            <a:avLst/>
          </a:prstGeom>
          <a:noFill/>
          <a:ln w="9525">
            <a:noFill/>
            <a:miter lim="800000"/>
            <a:headEnd/>
            <a:tailEnd/>
          </a:ln>
        </p:spPr>
        <p:txBody>
          <a:bodyPr>
            <a:spAutoFit/>
          </a:bodyPr>
          <a:lstStyle/>
          <a:p>
            <a:pPr>
              <a:buFontTx/>
              <a:buChar char="•"/>
            </a:pPr>
            <a:r>
              <a:rPr kumimoji="1" lang="es-ES">
                <a:solidFill>
                  <a:srgbClr val="660033"/>
                </a:solidFill>
                <a:latin typeface="Constantia" pitchFamily="18" charset="0"/>
              </a:rPr>
              <a:t> SIMPLE:</a:t>
            </a:r>
            <a:r>
              <a:rPr kumimoji="1" lang="es-ES">
                <a:latin typeface="Constantia" pitchFamily="18" charset="0"/>
              </a:rPr>
              <a:t> Alta comprensibilidad de la actividad. La homogeneidad y la interdependencia de factores es reducida (las actividades sencillas requieren personal operativo no cualificado)</a:t>
            </a:r>
          </a:p>
          <a:p>
            <a:pPr>
              <a:buFontTx/>
              <a:buChar char="•"/>
            </a:pPr>
            <a:endParaRPr kumimoji="1" lang="es-ES">
              <a:latin typeface="Constantia" pitchFamily="18" charset="0"/>
            </a:endParaRPr>
          </a:p>
          <a:p>
            <a:pPr>
              <a:buFontTx/>
              <a:buChar char="•"/>
            </a:pPr>
            <a:r>
              <a:rPr kumimoji="1" lang="es-ES">
                <a:solidFill>
                  <a:srgbClr val="660033"/>
                </a:solidFill>
                <a:latin typeface="Constantia" pitchFamily="18" charset="0"/>
              </a:rPr>
              <a:t> INCIERTO:</a:t>
            </a:r>
            <a:r>
              <a:rPr kumimoji="1" lang="es-ES">
                <a:latin typeface="Constantia" pitchFamily="18" charset="0"/>
              </a:rPr>
              <a:t> Podría considerarse incierto en algunos momentos si cambia algún elemento del entorno, aunque la actividad de la empresa realmente depende de las exigencias del cliente, con lo que realmente es el cliente el que se ve afectado por el entorno. </a:t>
            </a:r>
          </a:p>
          <a:p>
            <a:pPr>
              <a:buFontTx/>
              <a:buChar char="•"/>
            </a:pPr>
            <a:endParaRPr kumimoji="1" lang="es-ES">
              <a:latin typeface="Constantia" pitchFamily="18" charset="0"/>
            </a:endParaRPr>
          </a:p>
          <a:p>
            <a:pPr>
              <a:buFontTx/>
              <a:buChar char="•"/>
            </a:pPr>
            <a:r>
              <a:rPr kumimoji="1" lang="es-ES">
                <a:solidFill>
                  <a:srgbClr val="660033"/>
                </a:solidFill>
                <a:latin typeface="Constantia" pitchFamily="18" charset="0"/>
              </a:rPr>
              <a:t> CONCRETO:</a:t>
            </a:r>
            <a:r>
              <a:rPr kumimoji="1" lang="es-ES">
                <a:latin typeface="Constantia" pitchFamily="18" charset="0"/>
              </a:rPr>
              <a:t> Se conocen todas las variables del entorno</a:t>
            </a:r>
          </a:p>
          <a:p>
            <a:pPr>
              <a:buFontTx/>
              <a:buChar char="•"/>
            </a:pPr>
            <a:endParaRPr kumimoji="1" lang="es-ES">
              <a:latin typeface="Constantia" pitchFamily="18" charset="0"/>
            </a:endParaRPr>
          </a:p>
          <a:p>
            <a:pPr>
              <a:buFontTx/>
              <a:buChar char="•"/>
            </a:pPr>
            <a:r>
              <a:rPr kumimoji="1" lang="es-ES">
                <a:solidFill>
                  <a:srgbClr val="660033"/>
                </a:solidFill>
                <a:latin typeface="Constantia" pitchFamily="18" charset="0"/>
              </a:rPr>
              <a:t> HOSTIL:</a:t>
            </a:r>
            <a:r>
              <a:rPr kumimoji="1" lang="es-ES">
                <a:latin typeface="Constantia" pitchFamily="18" charset="0"/>
              </a:rPr>
              <a:t> Se puede considerar hostil teniendo en cuenta las prácticas efectuadas por algunos competidores.</a:t>
            </a:r>
          </a:p>
          <a:p>
            <a:endParaRPr kumimoji="1" lang="es-ES">
              <a:latin typeface="Constantia" pitchFamily="18" charset="0"/>
            </a:endParaRPr>
          </a:p>
        </p:txBody>
      </p:sp>
      <p:sp>
        <p:nvSpPr>
          <p:cNvPr id="14" name="11 Marcador de pie de página"/>
          <p:cNvSpPr txBox="1">
            <a:spLocks/>
          </p:cNvSpPr>
          <p:nvPr/>
        </p:nvSpPr>
        <p:spPr>
          <a:xfrm>
            <a:off x="7500938" y="6215063"/>
            <a:ext cx="1357312" cy="293687"/>
          </a:xfrm>
          <a:prstGeom prst="rect">
            <a:avLst/>
          </a:prstGeom>
        </p:spPr>
        <p:txBody>
          <a:bodyPr lIns="0" tIns="0" rIns="0" bIns="0" anchor="b"/>
          <a:lstStyle/>
          <a:p>
            <a:pPr>
              <a:defRPr/>
            </a:pPr>
            <a:r>
              <a:rPr lang="es-ES" sz="1200" b="1">
                <a:solidFill>
                  <a:schemeClr val="accent2">
                    <a:lumMod val="75000"/>
                  </a:schemeClr>
                </a:solidFill>
                <a:latin typeface="+mn-lt"/>
              </a:rPr>
              <a:t>DIGITAL ASUS S.L</a:t>
            </a:r>
            <a:r>
              <a:rPr lang="es-ES" sz="1200">
                <a:solidFill>
                  <a:schemeClr val="tx2">
                    <a:shade val="90000"/>
                  </a:schemeClr>
                </a:solidFill>
              </a:rPr>
              <a:t>.</a:t>
            </a:r>
            <a:endParaRPr lang="es-ES" sz="1200" dirty="0">
              <a:solidFill>
                <a:schemeClr val="tx2">
                  <a:shade val="90000"/>
                </a:schemeClr>
              </a:solidFill>
            </a:endParaRPr>
          </a:p>
        </p:txBody>
      </p:sp>
      <p:sp>
        <p:nvSpPr>
          <p:cNvPr id="15" name="14 Marcador de número de diapositiva"/>
          <p:cNvSpPr>
            <a:spLocks noGrp="1"/>
          </p:cNvSpPr>
          <p:nvPr>
            <p:ph type="sldNum" sz="quarter" idx="12"/>
          </p:nvPr>
        </p:nvSpPr>
        <p:spPr/>
        <p:txBody>
          <a:bodyPr/>
          <a:lstStyle/>
          <a:p>
            <a:pPr>
              <a:defRPr/>
            </a:pPr>
            <a:fld id="{5D8DF953-4E38-47C1-8FB4-B01386130380}" type="slidenum">
              <a:rPr lang="es-ES" smtClean="0"/>
              <a:pPr>
                <a:defRPr/>
              </a:pPr>
              <a:t>27</a:t>
            </a:fld>
            <a:endParaRPr lang="es-ES"/>
          </a:p>
        </p:txBody>
      </p:sp>
      <p:sp>
        <p:nvSpPr>
          <p:cNvPr id="88066" name="Rectangle 2"/>
          <p:cNvSpPr>
            <a:spLocks noChangeArrowheads="1"/>
          </p:cNvSpPr>
          <p:nvPr/>
        </p:nvSpPr>
        <p:spPr bwMode="auto">
          <a:xfrm>
            <a:off x="539750" y="549275"/>
            <a:ext cx="8229600" cy="660400"/>
          </a:xfrm>
          <a:prstGeom prst="rect">
            <a:avLst/>
          </a:prstGeom>
          <a:noFill/>
          <a:ln w="9525">
            <a:noFill/>
            <a:miter lim="800000"/>
            <a:headEnd/>
            <a:tailEnd/>
          </a:ln>
        </p:spPr>
        <p:txBody>
          <a:bodyPr lIns="0" rIns="0" bIns="0" anchor="b"/>
          <a:lstStyle/>
          <a:p>
            <a:pPr algn="ctr"/>
            <a:r>
              <a:rPr lang="es-ES" sz="3800" b="1">
                <a:solidFill>
                  <a:srgbClr val="FFA143"/>
                </a:solidFill>
                <a:latin typeface="Calibri" pitchFamily="34" charset="0"/>
              </a:rPr>
              <a:t>7a. ELEMENTOS DE SITUACION</a:t>
            </a:r>
          </a:p>
        </p:txBody>
      </p:sp>
      <p:sp>
        <p:nvSpPr>
          <p:cNvPr id="2" name="Rectangle 2"/>
          <p:cNvSpPr>
            <a:spLocks noChangeArrowheads="1"/>
          </p:cNvSpPr>
          <p:nvPr/>
        </p:nvSpPr>
        <p:spPr bwMode="auto">
          <a:xfrm>
            <a:off x="2411413" y="1412875"/>
            <a:ext cx="3816350" cy="444500"/>
          </a:xfrm>
          <a:prstGeom prst="rect">
            <a:avLst/>
          </a:prstGeom>
          <a:noFill/>
          <a:ln w="9525">
            <a:noFill/>
            <a:miter lim="800000"/>
            <a:headEnd/>
            <a:tailEnd/>
          </a:ln>
        </p:spPr>
        <p:txBody>
          <a:bodyPr lIns="0" rIns="0" bIns="0" anchor="b"/>
          <a:lstStyle/>
          <a:p>
            <a:pPr algn="ctr">
              <a:defRPr/>
            </a:pPr>
            <a:r>
              <a:rPr lang="es-ES" sz="2800" b="1" u="sng">
                <a:solidFill>
                  <a:srgbClr val="FFA143"/>
                </a:solidFill>
                <a:effectLst>
                  <a:outerShdw blurRad="38100" dist="38100" dir="2700000" algn="tl">
                    <a:srgbClr val="000000"/>
                  </a:outerShdw>
                </a:effectLst>
                <a:latin typeface="Calibri" pitchFamily="34" charset="0"/>
              </a:rPr>
              <a:t>ENTORNO</a:t>
            </a:r>
          </a:p>
        </p:txBody>
      </p:sp>
    </p:spTree>
  </p:cSld>
  <p:clrMapOvr>
    <a:masterClrMapping/>
  </p:clrMapOvr>
  <p:transition spd="med" advClick="0">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8372"/>
                                        </p:tgtEl>
                                        <p:attrNameLst>
                                          <p:attrName>style.visibility</p:attrName>
                                        </p:attrNameLst>
                                      </p:cBhvr>
                                      <p:to>
                                        <p:strVal val="visible"/>
                                      </p:to>
                                    </p:set>
                                    <p:anim calcmode="lin" valueType="num">
                                      <p:cBhvr additive="base">
                                        <p:cTn id="7" dur="1000" fill="hold"/>
                                        <p:tgtEl>
                                          <p:spTgt spid="58372"/>
                                        </p:tgtEl>
                                        <p:attrNameLst>
                                          <p:attrName>ppt_x</p:attrName>
                                        </p:attrNameLst>
                                      </p:cBhvr>
                                      <p:tavLst>
                                        <p:tav tm="0">
                                          <p:val>
                                            <p:strVal val="0-#ppt_w/2"/>
                                          </p:val>
                                        </p:tav>
                                        <p:tav tm="100000">
                                          <p:val>
                                            <p:strVal val="#ppt_x"/>
                                          </p:val>
                                        </p:tav>
                                      </p:tavLst>
                                    </p:anim>
                                    <p:anim calcmode="lin" valueType="num">
                                      <p:cBhvr additive="base">
                                        <p:cTn id="8" dur="1000" fill="hold"/>
                                        <p:tgtEl>
                                          <p:spTgt spid="5837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55" presetClass="entr" presetSubtype="0" fill="hold" nodeType="afterEffect">
                                  <p:stCondLst>
                                    <p:cond delay="0"/>
                                  </p:stCondLst>
                                  <p:childTnLst>
                                    <p:set>
                                      <p:cBhvr>
                                        <p:cTn id="11" dur="1" fill="hold">
                                          <p:stCondLst>
                                            <p:cond delay="0"/>
                                          </p:stCondLst>
                                        </p:cTn>
                                        <p:tgtEl>
                                          <p:spTgt spid="88066"/>
                                        </p:tgtEl>
                                        <p:attrNameLst>
                                          <p:attrName>style.visibility</p:attrName>
                                        </p:attrNameLst>
                                      </p:cBhvr>
                                      <p:to>
                                        <p:strVal val="visible"/>
                                      </p:to>
                                    </p:set>
                                    <p:anim calcmode="lin" valueType="num">
                                      <p:cBhvr>
                                        <p:cTn id="12" dur="1000" fill="hold"/>
                                        <p:tgtEl>
                                          <p:spTgt spid="88066"/>
                                        </p:tgtEl>
                                        <p:attrNameLst>
                                          <p:attrName>ppt_w</p:attrName>
                                        </p:attrNameLst>
                                      </p:cBhvr>
                                      <p:tavLst>
                                        <p:tav tm="0">
                                          <p:val>
                                            <p:strVal val="#ppt_w*0.70"/>
                                          </p:val>
                                        </p:tav>
                                        <p:tav tm="100000">
                                          <p:val>
                                            <p:strVal val="#ppt_w"/>
                                          </p:val>
                                        </p:tav>
                                      </p:tavLst>
                                    </p:anim>
                                    <p:anim calcmode="lin" valueType="num">
                                      <p:cBhvr>
                                        <p:cTn id="13" dur="1000" fill="hold"/>
                                        <p:tgtEl>
                                          <p:spTgt spid="88066"/>
                                        </p:tgtEl>
                                        <p:attrNameLst>
                                          <p:attrName>ppt_h</p:attrName>
                                        </p:attrNameLst>
                                      </p:cBhvr>
                                      <p:tavLst>
                                        <p:tav tm="0">
                                          <p:val>
                                            <p:strVal val="#ppt_h"/>
                                          </p:val>
                                        </p:tav>
                                        <p:tav tm="100000">
                                          <p:val>
                                            <p:strVal val="#ppt_h"/>
                                          </p:val>
                                        </p:tav>
                                      </p:tavLst>
                                    </p:anim>
                                    <p:animEffect transition="in" filter="fade">
                                      <p:cBhvr>
                                        <p:cTn id="14" dur="1000"/>
                                        <p:tgtEl>
                                          <p:spTgt spid="88066"/>
                                        </p:tgtEl>
                                      </p:cBhvr>
                                    </p:animEffect>
                                  </p:childTnLst>
                                </p:cTn>
                              </p:par>
                            </p:childTnLst>
                          </p:cTn>
                        </p:par>
                        <p:par>
                          <p:cTn id="15" fill="hold">
                            <p:stCondLst>
                              <p:cond delay="2000"/>
                            </p:stCondLst>
                            <p:childTnLst>
                              <p:par>
                                <p:cTn id="16" presetID="55" presetClass="entr" presetSubtype="0"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p:cTn id="18" dur="1000" fill="hold"/>
                                        <p:tgtEl>
                                          <p:spTgt spid="2"/>
                                        </p:tgtEl>
                                        <p:attrNameLst>
                                          <p:attrName>ppt_w</p:attrName>
                                        </p:attrNameLst>
                                      </p:cBhvr>
                                      <p:tavLst>
                                        <p:tav tm="0">
                                          <p:val>
                                            <p:strVal val="#ppt_w*0.70"/>
                                          </p:val>
                                        </p:tav>
                                        <p:tav tm="100000">
                                          <p:val>
                                            <p:strVal val="#ppt_w"/>
                                          </p:val>
                                        </p:tav>
                                      </p:tavLst>
                                    </p:anim>
                                    <p:anim calcmode="lin" valueType="num">
                                      <p:cBhvr>
                                        <p:cTn id="19" dur="1000" fill="hold"/>
                                        <p:tgtEl>
                                          <p:spTgt spid="2"/>
                                        </p:tgtEl>
                                        <p:attrNameLst>
                                          <p:attrName>ppt_h</p:attrName>
                                        </p:attrNameLst>
                                      </p:cBhvr>
                                      <p:tavLst>
                                        <p:tav tm="0">
                                          <p:val>
                                            <p:strVal val="#ppt_h"/>
                                          </p:val>
                                        </p:tav>
                                        <p:tav tm="100000">
                                          <p:val>
                                            <p:strVal val="#ppt_h"/>
                                          </p:val>
                                        </p:tav>
                                      </p:tavLst>
                                    </p:anim>
                                    <p:animEffect transition="in" filter="fade">
                                      <p:cBhvr>
                                        <p:cTn id="2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6" name="Text Box 4"/>
          <p:cNvSpPr txBox="1">
            <a:spLocks noChangeArrowheads="1"/>
          </p:cNvSpPr>
          <p:nvPr/>
        </p:nvSpPr>
        <p:spPr bwMode="auto">
          <a:xfrm>
            <a:off x="539750" y="3644900"/>
            <a:ext cx="8064500" cy="1311275"/>
          </a:xfrm>
          <a:prstGeom prst="rect">
            <a:avLst/>
          </a:prstGeom>
          <a:noFill/>
          <a:ln w="9525">
            <a:noFill/>
            <a:miter lim="800000"/>
            <a:headEnd/>
            <a:tailEnd/>
          </a:ln>
        </p:spPr>
        <p:txBody>
          <a:bodyPr>
            <a:spAutoFit/>
          </a:bodyPr>
          <a:lstStyle/>
          <a:p>
            <a:pPr>
              <a:buFontTx/>
              <a:buChar char="•"/>
            </a:pPr>
            <a:r>
              <a:rPr kumimoji="1" lang="es-ES" b="1">
                <a:solidFill>
                  <a:srgbClr val="660033"/>
                </a:solidFill>
                <a:latin typeface="Constantia" pitchFamily="18" charset="0"/>
              </a:rPr>
              <a:t> PRODUCCION POR UNIDADES:</a:t>
            </a:r>
            <a:r>
              <a:rPr kumimoji="1" lang="es-ES">
                <a:latin typeface="Constantia" pitchFamily="18" charset="0"/>
              </a:rPr>
              <a:t> Se fabrica una unidad de producto o un número reducido por encargo por iniciativa del cliente y siguiendo sus especificaciones. Los directivos trabajan en estrecha colaboración con los operarios. El trabajo no puede ser estandarizado ni formalizado.</a:t>
            </a:r>
          </a:p>
        </p:txBody>
      </p:sp>
      <p:sp>
        <p:nvSpPr>
          <p:cNvPr id="8" name="11 Marcador de pie de página"/>
          <p:cNvSpPr txBox="1">
            <a:spLocks/>
          </p:cNvSpPr>
          <p:nvPr/>
        </p:nvSpPr>
        <p:spPr>
          <a:xfrm>
            <a:off x="7500938" y="6215063"/>
            <a:ext cx="1357312" cy="293687"/>
          </a:xfrm>
          <a:prstGeom prst="rect">
            <a:avLst/>
          </a:prstGeom>
        </p:spPr>
        <p:txBody>
          <a:bodyPr lIns="0" tIns="0" rIns="0" bIns="0" anchor="b"/>
          <a:lstStyle/>
          <a:p>
            <a:pPr>
              <a:defRPr/>
            </a:pPr>
            <a:r>
              <a:rPr lang="es-ES" sz="1200" b="1">
                <a:solidFill>
                  <a:schemeClr val="accent2">
                    <a:lumMod val="75000"/>
                  </a:schemeClr>
                </a:solidFill>
                <a:latin typeface="+mn-lt"/>
              </a:rPr>
              <a:t>DIGITAL ASUS S.L</a:t>
            </a:r>
            <a:r>
              <a:rPr lang="es-ES" sz="1200">
                <a:solidFill>
                  <a:schemeClr val="tx2">
                    <a:shade val="90000"/>
                  </a:schemeClr>
                </a:solidFill>
              </a:rPr>
              <a:t>.</a:t>
            </a:r>
            <a:endParaRPr lang="es-ES" sz="1200" dirty="0">
              <a:solidFill>
                <a:schemeClr val="tx2">
                  <a:shade val="90000"/>
                </a:schemeClr>
              </a:solidFill>
            </a:endParaRPr>
          </a:p>
        </p:txBody>
      </p:sp>
      <p:sp>
        <p:nvSpPr>
          <p:cNvPr id="9" name="8 Marcador de número de diapositiva"/>
          <p:cNvSpPr>
            <a:spLocks noGrp="1"/>
          </p:cNvSpPr>
          <p:nvPr>
            <p:ph type="sldNum" sz="quarter" idx="12"/>
          </p:nvPr>
        </p:nvSpPr>
        <p:spPr/>
        <p:txBody>
          <a:bodyPr/>
          <a:lstStyle/>
          <a:p>
            <a:pPr>
              <a:defRPr/>
            </a:pPr>
            <a:fld id="{85064366-0681-491E-8952-8EAFA0A0840F}" type="slidenum">
              <a:rPr lang="es-ES"/>
              <a:pPr>
                <a:defRPr/>
              </a:pPr>
              <a:t>28</a:t>
            </a:fld>
            <a:endParaRPr lang="es-ES"/>
          </a:p>
        </p:txBody>
      </p:sp>
      <p:sp>
        <p:nvSpPr>
          <p:cNvPr id="88066" name="Rectangle 2"/>
          <p:cNvSpPr>
            <a:spLocks noChangeArrowheads="1"/>
          </p:cNvSpPr>
          <p:nvPr/>
        </p:nvSpPr>
        <p:spPr bwMode="auto">
          <a:xfrm>
            <a:off x="2484438" y="2133600"/>
            <a:ext cx="3816350" cy="444500"/>
          </a:xfrm>
          <a:prstGeom prst="rect">
            <a:avLst/>
          </a:prstGeom>
          <a:noFill/>
          <a:ln w="9525">
            <a:noFill/>
            <a:miter lim="800000"/>
            <a:headEnd/>
            <a:tailEnd/>
          </a:ln>
        </p:spPr>
        <p:txBody>
          <a:bodyPr lIns="0" rIns="0" bIns="0" anchor="b"/>
          <a:lstStyle/>
          <a:p>
            <a:pPr algn="ctr">
              <a:defRPr/>
            </a:pPr>
            <a:r>
              <a:rPr lang="es-ES" sz="2800" b="1" u="sng">
                <a:solidFill>
                  <a:srgbClr val="FFA143"/>
                </a:solidFill>
                <a:effectLst>
                  <a:outerShdw blurRad="38100" dist="38100" dir="2700000" algn="tl">
                    <a:srgbClr val="000000"/>
                  </a:outerShdw>
                </a:effectLst>
                <a:latin typeface="Calibri" pitchFamily="34" charset="0"/>
              </a:rPr>
              <a:t>TECNOLOGIA</a:t>
            </a:r>
          </a:p>
        </p:txBody>
      </p:sp>
      <p:sp>
        <p:nvSpPr>
          <p:cNvPr id="2" name="Rectangle 2"/>
          <p:cNvSpPr>
            <a:spLocks noChangeArrowheads="1"/>
          </p:cNvSpPr>
          <p:nvPr/>
        </p:nvSpPr>
        <p:spPr bwMode="auto">
          <a:xfrm>
            <a:off x="539750" y="908050"/>
            <a:ext cx="8229600" cy="660400"/>
          </a:xfrm>
          <a:prstGeom prst="rect">
            <a:avLst/>
          </a:prstGeom>
          <a:noFill/>
          <a:ln w="9525">
            <a:noFill/>
            <a:miter lim="800000"/>
            <a:headEnd/>
            <a:tailEnd/>
          </a:ln>
        </p:spPr>
        <p:txBody>
          <a:bodyPr lIns="0" rIns="0" bIns="0" anchor="b"/>
          <a:lstStyle/>
          <a:p>
            <a:pPr algn="ctr"/>
            <a:r>
              <a:rPr lang="es-ES" sz="3800" b="1">
                <a:solidFill>
                  <a:srgbClr val="FFA143"/>
                </a:solidFill>
                <a:latin typeface="Calibri" pitchFamily="34" charset="0"/>
              </a:rPr>
              <a:t>7b. ELEMENTOS DE SITUACION</a:t>
            </a:r>
          </a:p>
        </p:txBody>
      </p:sp>
    </p:spTree>
  </p:cSld>
  <p:clrMapOvr>
    <a:masterClrMapping/>
  </p:clrMapOvr>
  <p:transition spd="med" advClick="0">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9396"/>
                                        </p:tgtEl>
                                        <p:attrNameLst>
                                          <p:attrName>style.visibility</p:attrName>
                                        </p:attrNameLst>
                                      </p:cBhvr>
                                      <p:to>
                                        <p:strVal val="visible"/>
                                      </p:to>
                                    </p:set>
                                    <p:anim calcmode="lin" valueType="num">
                                      <p:cBhvr additive="base">
                                        <p:cTn id="7" dur="1000" fill="hold"/>
                                        <p:tgtEl>
                                          <p:spTgt spid="59396"/>
                                        </p:tgtEl>
                                        <p:attrNameLst>
                                          <p:attrName>ppt_x</p:attrName>
                                        </p:attrNameLst>
                                      </p:cBhvr>
                                      <p:tavLst>
                                        <p:tav tm="0">
                                          <p:val>
                                            <p:strVal val="0-#ppt_w/2"/>
                                          </p:val>
                                        </p:tav>
                                        <p:tav tm="100000">
                                          <p:val>
                                            <p:strVal val="#ppt_x"/>
                                          </p:val>
                                        </p:tav>
                                      </p:tavLst>
                                    </p:anim>
                                    <p:anim calcmode="lin" valueType="num">
                                      <p:cBhvr additive="base">
                                        <p:cTn id="8" dur="1000" fill="hold"/>
                                        <p:tgtEl>
                                          <p:spTgt spid="59396"/>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55" presetClass="entr" presetSubtype="0" fill="hold" nodeType="afterEffect">
                                  <p:stCondLst>
                                    <p:cond delay="0"/>
                                  </p:stCondLst>
                                  <p:childTnLst>
                                    <p:set>
                                      <p:cBhvr>
                                        <p:cTn id="11" dur="1" fill="hold">
                                          <p:stCondLst>
                                            <p:cond delay="0"/>
                                          </p:stCondLst>
                                        </p:cTn>
                                        <p:tgtEl>
                                          <p:spTgt spid="88066"/>
                                        </p:tgtEl>
                                        <p:attrNameLst>
                                          <p:attrName>style.visibility</p:attrName>
                                        </p:attrNameLst>
                                      </p:cBhvr>
                                      <p:to>
                                        <p:strVal val="visible"/>
                                      </p:to>
                                    </p:set>
                                    <p:anim calcmode="lin" valueType="num">
                                      <p:cBhvr>
                                        <p:cTn id="12" dur="1000" fill="hold"/>
                                        <p:tgtEl>
                                          <p:spTgt spid="88066"/>
                                        </p:tgtEl>
                                        <p:attrNameLst>
                                          <p:attrName>ppt_w</p:attrName>
                                        </p:attrNameLst>
                                      </p:cBhvr>
                                      <p:tavLst>
                                        <p:tav tm="0">
                                          <p:val>
                                            <p:strVal val="#ppt_w*0.70"/>
                                          </p:val>
                                        </p:tav>
                                        <p:tav tm="100000">
                                          <p:val>
                                            <p:strVal val="#ppt_w"/>
                                          </p:val>
                                        </p:tav>
                                      </p:tavLst>
                                    </p:anim>
                                    <p:anim calcmode="lin" valueType="num">
                                      <p:cBhvr>
                                        <p:cTn id="13" dur="1000" fill="hold"/>
                                        <p:tgtEl>
                                          <p:spTgt spid="88066"/>
                                        </p:tgtEl>
                                        <p:attrNameLst>
                                          <p:attrName>ppt_h</p:attrName>
                                        </p:attrNameLst>
                                      </p:cBhvr>
                                      <p:tavLst>
                                        <p:tav tm="0">
                                          <p:val>
                                            <p:strVal val="#ppt_h"/>
                                          </p:val>
                                        </p:tav>
                                        <p:tav tm="100000">
                                          <p:val>
                                            <p:strVal val="#ppt_h"/>
                                          </p:val>
                                        </p:tav>
                                      </p:tavLst>
                                    </p:anim>
                                    <p:animEffect transition="in" filter="fade">
                                      <p:cBhvr>
                                        <p:cTn id="14" dur="1000"/>
                                        <p:tgtEl>
                                          <p:spTgt spid="88066"/>
                                        </p:tgtEl>
                                      </p:cBhvr>
                                    </p:animEffect>
                                  </p:childTnLst>
                                </p:cTn>
                              </p:par>
                            </p:childTnLst>
                          </p:cTn>
                        </p:par>
                        <p:par>
                          <p:cTn id="15" fill="hold">
                            <p:stCondLst>
                              <p:cond delay="2000"/>
                            </p:stCondLst>
                            <p:childTnLst>
                              <p:par>
                                <p:cTn id="16" presetID="55" presetClass="entr" presetSubtype="0"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p:cTn id="18" dur="1000" fill="hold"/>
                                        <p:tgtEl>
                                          <p:spTgt spid="2"/>
                                        </p:tgtEl>
                                        <p:attrNameLst>
                                          <p:attrName>ppt_w</p:attrName>
                                        </p:attrNameLst>
                                      </p:cBhvr>
                                      <p:tavLst>
                                        <p:tav tm="0">
                                          <p:val>
                                            <p:strVal val="#ppt_w*0.70"/>
                                          </p:val>
                                        </p:tav>
                                        <p:tav tm="100000">
                                          <p:val>
                                            <p:strVal val="#ppt_w"/>
                                          </p:val>
                                        </p:tav>
                                      </p:tavLst>
                                    </p:anim>
                                    <p:anim calcmode="lin" valueType="num">
                                      <p:cBhvr>
                                        <p:cTn id="19" dur="1000" fill="hold"/>
                                        <p:tgtEl>
                                          <p:spTgt spid="2"/>
                                        </p:tgtEl>
                                        <p:attrNameLst>
                                          <p:attrName>ppt_h</p:attrName>
                                        </p:attrNameLst>
                                      </p:cBhvr>
                                      <p:tavLst>
                                        <p:tav tm="0">
                                          <p:val>
                                            <p:strVal val="#ppt_h"/>
                                          </p:val>
                                        </p:tav>
                                        <p:tav tm="100000">
                                          <p:val>
                                            <p:strVal val="#ppt_h"/>
                                          </p:val>
                                        </p:tav>
                                      </p:tavLst>
                                    </p:anim>
                                    <p:animEffect transition="in" filter="fade">
                                      <p:cBhvr>
                                        <p:cTn id="2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23" name="Rectangle 7"/>
          <p:cNvSpPr>
            <a:spLocks noGrp="1" noChangeArrowheads="1"/>
          </p:cNvSpPr>
          <p:nvPr>
            <p:ph idx="1"/>
          </p:nvPr>
        </p:nvSpPr>
        <p:spPr>
          <a:xfrm>
            <a:off x="323850" y="4508500"/>
            <a:ext cx="8286750" cy="1577975"/>
          </a:xfrm>
        </p:spPr>
        <p:txBody>
          <a:bodyPr/>
          <a:lstStyle/>
          <a:p>
            <a:pPr algn="just" eaLnBrk="1" hangingPunct="1">
              <a:lnSpc>
                <a:spcPct val="90000"/>
              </a:lnSpc>
              <a:buClr>
                <a:srgbClr val="660033"/>
              </a:buClr>
              <a:buFontTx/>
              <a:buChar char="•"/>
            </a:pPr>
            <a:r>
              <a:rPr lang="es-ES" sz="2000" smtClean="0"/>
              <a:t>En este caso, la empresa siempre trata de abrirse mercado, innovando en temas relacionados con las nuevas tecnologías y técnicas. Prueba de ello es el gran interés que demuestran con todo lo relacionado con las novedades que pueden añadir a su forma de trabajo.</a:t>
            </a:r>
          </a:p>
        </p:txBody>
      </p:sp>
      <p:sp>
        <p:nvSpPr>
          <p:cNvPr id="60420" name="Text Box 4"/>
          <p:cNvSpPr txBox="1">
            <a:spLocks noChangeArrowheads="1"/>
          </p:cNvSpPr>
          <p:nvPr/>
        </p:nvSpPr>
        <p:spPr bwMode="auto">
          <a:xfrm>
            <a:off x="323850" y="3357563"/>
            <a:ext cx="8280400" cy="701675"/>
          </a:xfrm>
          <a:prstGeom prst="rect">
            <a:avLst/>
          </a:prstGeom>
          <a:noFill/>
          <a:ln w="9525">
            <a:noFill/>
            <a:miter lim="800000"/>
            <a:headEnd/>
            <a:tailEnd/>
          </a:ln>
        </p:spPr>
        <p:txBody>
          <a:bodyPr>
            <a:spAutoFit/>
          </a:bodyPr>
          <a:lstStyle/>
          <a:p>
            <a:pPr algn="just">
              <a:spcBef>
                <a:spcPct val="20000"/>
              </a:spcBef>
              <a:buClr>
                <a:srgbClr val="660033"/>
              </a:buClr>
              <a:buFontTx/>
              <a:buChar char="•"/>
            </a:pPr>
            <a:r>
              <a:rPr kumimoji="1" lang="es-ES">
                <a:latin typeface="Times New Roman" pitchFamily="18" charset="0"/>
              </a:rPr>
              <a:t> Realiza investigaciones sobre nuevas oportunidades en el mercado y tantea las oportunidades potenciales del entorno</a:t>
            </a:r>
          </a:p>
        </p:txBody>
      </p:sp>
      <p:sp>
        <p:nvSpPr>
          <p:cNvPr id="60421" name="Text Box 5"/>
          <p:cNvSpPr txBox="1">
            <a:spLocks noChangeArrowheads="1"/>
          </p:cNvSpPr>
          <p:nvPr/>
        </p:nvSpPr>
        <p:spPr bwMode="auto">
          <a:xfrm>
            <a:off x="3563938" y="2852738"/>
            <a:ext cx="1411287" cy="457200"/>
          </a:xfrm>
          <a:prstGeom prst="rect">
            <a:avLst/>
          </a:prstGeom>
          <a:noFill/>
          <a:ln w="9525">
            <a:noFill/>
            <a:miter lim="800000"/>
            <a:headEnd/>
            <a:tailEnd/>
          </a:ln>
        </p:spPr>
        <p:txBody>
          <a:bodyPr wrap="none">
            <a:spAutoFit/>
          </a:bodyPr>
          <a:lstStyle/>
          <a:p>
            <a:r>
              <a:rPr kumimoji="1" lang="es-ES" sz="2400" b="1">
                <a:solidFill>
                  <a:srgbClr val="660033"/>
                </a:solidFill>
                <a:latin typeface="Times New Roman" pitchFamily="18" charset="0"/>
              </a:rPr>
              <a:t>Ofensiva</a:t>
            </a:r>
            <a:r>
              <a:rPr kumimoji="1" lang="es-ES" sz="1800" b="1">
                <a:latin typeface="Times New Roman" pitchFamily="18" charset="0"/>
              </a:rPr>
              <a:t>:</a:t>
            </a:r>
          </a:p>
        </p:txBody>
      </p:sp>
      <p:sp>
        <p:nvSpPr>
          <p:cNvPr id="10" name="9 Marcador de número de diapositiva"/>
          <p:cNvSpPr>
            <a:spLocks noGrp="1"/>
          </p:cNvSpPr>
          <p:nvPr>
            <p:ph type="sldNum" sz="quarter" idx="12"/>
          </p:nvPr>
        </p:nvSpPr>
        <p:spPr/>
        <p:txBody>
          <a:bodyPr/>
          <a:lstStyle/>
          <a:p>
            <a:pPr>
              <a:defRPr/>
            </a:pPr>
            <a:fld id="{D1FDF950-55E8-46F7-ABC1-88683AAC4791}" type="slidenum">
              <a:rPr lang="es-ES"/>
              <a:pPr>
                <a:defRPr/>
              </a:pPr>
              <a:t>29</a:t>
            </a:fld>
            <a:endParaRPr lang="es-ES"/>
          </a:p>
        </p:txBody>
      </p:sp>
      <p:sp>
        <p:nvSpPr>
          <p:cNvPr id="88066" name="Rectangle 2"/>
          <p:cNvSpPr>
            <a:spLocks noChangeArrowheads="1"/>
          </p:cNvSpPr>
          <p:nvPr/>
        </p:nvSpPr>
        <p:spPr bwMode="auto">
          <a:xfrm>
            <a:off x="2555875" y="1989138"/>
            <a:ext cx="3816350" cy="444500"/>
          </a:xfrm>
          <a:prstGeom prst="rect">
            <a:avLst/>
          </a:prstGeom>
          <a:noFill/>
          <a:ln w="9525">
            <a:noFill/>
            <a:miter lim="800000"/>
            <a:headEnd/>
            <a:tailEnd/>
          </a:ln>
        </p:spPr>
        <p:txBody>
          <a:bodyPr lIns="0" rIns="0" bIns="0" anchor="b"/>
          <a:lstStyle/>
          <a:p>
            <a:pPr algn="ctr">
              <a:defRPr/>
            </a:pPr>
            <a:r>
              <a:rPr lang="es-ES" sz="2800" b="1" u="sng">
                <a:solidFill>
                  <a:srgbClr val="FFA143"/>
                </a:solidFill>
                <a:effectLst>
                  <a:outerShdw blurRad="38100" dist="38100" dir="2700000" algn="tl">
                    <a:srgbClr val="000000"/>
                  </a:outerShdw>
                </a:effectLst>
                <a:latin typeface="Calibri" pitchFamily="34" charset="0"/>
              </a:rPr>
              <a:t>ESTRATEGIA</a:t>
            </a:r>
          </a:p>
        </p:txBody>
      </p:sp>
      <p:sp>
        <p:nvSpPr>
          <p:cNvPr id="2" name="Rectangle 2"/>
          <p:cNvSpPr>
            <a:spLocks noChangeArrowheads="1"/>
          </p:cNvSpPr>
          <p:nvPr/>
        </p:nvSpPr>
        <p:spPr bwMode="auto">
          <a:xfrm>
            <a:off x="539750" y="836613"/>
            <a:ext cx="8229600" cy="660400"/>
          </a:xfrm>
          <a:prstGeom prst="rect">
            <a:avLst/>
          </a:prstGeom>
          <a:noFill/>
          <a:ln w="9525">
            <a:noFill/>
            <a:miter lim="800000"/>
            <a:headEnd/>
            <a:tailEnd/>
          </a:ln>
        </p:spPr>
        <p:txBody>
          <a:bodyPr lIns="0" rIns="0" bIns="0" anchor="b"/>
          <a:lstStyle/>
          <a:p>
            <a:pPr algn="ctr"/>
            <a:r>
              <a:rPr lang="es-ES" sz="3800" b="1">
                <a:solidFill>
                  <a:srgbClr val="FFA143"/>
                </a:solidFill>
                <a:latin typeface="Calibri" pitchFamily="34" charset="0"/>
              </a:rPr>
              <a:t>7c. ELEMENTOS DE SITUACION</a:t>
            </a:r>
          </a:p>
        </p:txBody>
      </p:sp>
    </p:spTree>
  </p:cSld>
  <p:clrMapOvr>
    <a:masterClrMapping/>
  </p:clrMapOvr>
  <p:transition spd="med" advClick="0">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60421"/>
                                        </p:tgtEl>
                                        <p:attrNameLst>
                                          <p:attrName>style.visibility</p:attrName>
                                        </p:attrNameLst>
                                      </p:cBhvr>
                                      <p:to>
                                        <p:strVal val="visible"/>
                                      </p:to>
                                    </p:set>
                                    <p:anim calcmode="lin" valueType="num">
                                      <p:cBhvr additive="base">
                                        <p:cTn id="7" dur="1000" fill="hold"/>
                                        <p:tgtEl>
                                          <p:spTgt spid="60421"/>
                                        </p:tgtEl>
                                        <p:attrNameLst>
                                          <p:attrName>ppt_x</p:attrName>
                                        </p:attrNameLst>
                                      </p:cBhvr>
                                      <p:tavLst>
                                        <p:tav tm="0">
                                          <p:val>
                                            <p:strVal val="1+#ppt_w/2"/>
                                          </p:val>
                                        </p:tav>
                                        <p:tav tm="100000">
                                          <p:val>
                                            <p:strVal val="#ppt_x"/>
                                          </p:val>
                                        </p:tav>
                                      </p:tavLst>
                                    </p:anim>
                                    <p:anim calcmode="lin" valueType="num">
                                      <p:cBhvr additive="base">
                                        <p:cTn id="8" dur="1000" fill="hold"/>
                                        <p:tgtEl>
                                          <p:spTgt spid="60421"/>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8" fill="hold" grpId="0" nodeType="afterEffect">
                                  <p:stCondLst>
                                    <p:cond delay="0"/>
                                  </p:stCondLst>
                                  <p:childTnLst>
                                    <p:set>
                                      <p:cBhvr>
                                        <p:cTn id="11" dur="1" fill="hold">
                                          <p:stCondLst>
                                            <p:cond delay="0"/>
                                          </p:stCondLst>
                                        </p:cTn>
                                        <p:tgtEl>
                                          <p:spTgt spid="60420"/>
                                        </p:tgtEl>
                                        <p:attrNameLst>
                                          <p:attrName>style.visibility</p:attrName>
                                        </p:attrNameLst>
                                      </p:cBhvr>
                                      <p:to>
                                        <p:strVal val="visible"/>
                                      </p:to>
                                    </p:set>
                                    <p:anim calcmode="lin" valueType="num">
                                      <p:cBhvr additive="base">
                                        <p:cTn id="12" dur="1000" fill="hold"/>
                                        <p:tgtEl>
                                          <p:spTgt spid="60420"/>
                                        </p:tgtEl>
                                        <p:attrNameLst>
                                          <p:attrName>ppt_x</p:attrName>
                                        </p:attrNameLst>
                                      </p:cBhvr>
                                      <p:tavLst>
                                        <p:tav tm="0">
                                          <p:val>
                                            <p:strVal val="0-#ppt_w/2"/>
                                          </p:val>
                                        </p:tav>
                                        <p:tav tm="100000">
                                          <p:val>
                                            <p:strVal val="#ppt_x"/>
                                          </p:val>
                                        </p:tav>
                                      </p:tavLst>
                                    </p:anim>
                                    <p:anim calcmode="lin" valueType="num">
                                      <p:cBhvr additive="base">
                                        <p:cTn id="13" dur="1000" fill="hold"/>
                                        <p:tgtEl>
                                          <p:spTgt spid="60420"/>
                                        </p:tgtEl>
                                        <p:attrNameLst>
                                          <p:attrName>ppt_y</p:attrName>
                                        </p:attrNameLst>
                                      </p:cBhvr>
                                      <p:tavLst>
                                        <p:tav tm="0">
                                          <p:val>
                                            <p:strVal val="#ppt_y"/>
                                          </p:val>
                                        </p:tav>
                                        <p:tav tm="100000">
                                          <p:val>
                                            <p:strVal val="#ppt_y"/>
                                          </p:val>
                                        </p:tav>
                                      </p:tavLst>
                                    </p:anim>
                                  </p:childTnLst>
                                </p:cTn>
                              </p:par>
                            </p:childTnLst>
                          </p:cTn>
                        </p:par>
                        <p:par>
                          <p:cTn id="14" fill="hold">
                            <p:stCondLst>
                              <p:cond delay="2000"/>
                            </p:stCondLst>
                            <p:childTnLst>
                              <p:par>
                                <p:cTn id="15" presetID="8" presetClass="entr" presetSubtype="16" fill="hold" nodeType="afterEffect">
                                  <p:stCondLst>
                                    <p:cond delay="0"/>
                                  </p:stCondLst>
                                  <p:childTnLst>
                                    <p:set>
                                      <p:cBhvr>
                                        <p:cTn id="16" dur="1" fill="hold">
                                          <p:stCondLst>
                                            <p:cond delay="0"/>
                                          </p:stCondLst>
                                        </p:cTn>
                                        <p:tgtEl>
                                          <p:spTgt spid="60423">
                                            <p:txEl>
                                              <p:pRg st="0" end="0"/>
                                            </p:txEl>
                                          </p:spTgt>
                                        </p:tgtEl>
                                        <p:attrNameLst>
                                          <p:attrName>style.visibility</p:attrName>
                                        </p:attrNameLst>
                                      </p:cBhvr>
                                      <p:to>
                                        <p:strVal val="visible"/>
                                      </p:to>
                                    </p:set>
                                    <p:animEffect transition="in" filter="diamond(in)">
                                      <p:cBhvr>
                                        <p:cTn id="17" dur="1000"/>
                                        <p:tgtEl>
                                          <p:spTgt spid="60423">
                                            <p:txEl>
                                              <p:pRg st="0" end="0"/>
                                            </p:txEl>
                                          </p:spTgt>
                                        </p:tgtEl>
                                      </p:cBhvr>
                                    </p:animEffect>
                                  </p:childTnLst>
                                </p:cTn>
                              </p:par>
                            </p:childTnLst>
                          </p:cTn>
                        </p:par>
                        <p:par>
                          <p:cTn id="18" fill="hold">
                            <p:stCondLst>
                              <p:cond delay="3000"/>
                            </p:stCondLst>
                            <p:childTnLst>
                              <p:par>
                                <p:cTn id="19" presetID="55" presetClass="entr" presetSubtype="0" fill="hold" nodeType="afterEffect">
                                  <p:stCondLst>
                                    <p:cond delay="0"/>
                                  </p:stCondLst>
                                  <p:childTnLst>
                                    <p:set>
                                      <p:cBhvr>
                                        <p:cTn id="20" dur="1" fill="hold">
                                          <p:stCondLst>
                                            <p:cond delay="0"/>
                                          </p:stCondLst>
                                        </p:cTn>
                                        <p:tgtEl>
                                          <p:spTgt spid="88066"/>
                                        </p:tgtEl>
                                        <p:attrNameLst>
                                          <p:attrName>style.visibility</p:attrName>
                                        </p:attrNameLst>
                                      </p:cBhvr>
                                      <p:to>
                                        <p:strVal val="visible"/>
                                      </p:to>
                                    </p:set>
                                    <p:anim calcmode="lin" valueType="num">
                                      <p:cBhvr>
                                        <p:cTn id="21" dur="1000" fill="hold"/>
                                        <p:tgtEl>
                                          <p:spTgt spid="88066"/>
                                        </p:tgtEl>
                                        <p:attrNameLst>
                                          <p:attrName>ppt_w</p:attrName>
                                        </p:attrNameLst>
                                      </p:cBhvr>
                                      <p:tavLst>
                                        <p:tav tm="0">
                                          <p:val>
                                            <p:strVal val="#ppt_w*0.70"/>
                                          </p:val>
                                        </p:tav>
                                        <p:tav tm="100000">
                                          <p:val>
                                            <p:strVal val="#ppt_w"/>
                                          </p:val>
                                        </p:tav>
                                      </p:tavLst>
                                    </p:anim>
                                    <p:anim calcmode="lin" valueType="num">
                                      <p:cBhvr>
                                        <p:cTn id="22" dur="1000" fill="hold"/>
                                        <p:tgtEl>
                                          <p:spTgt spid="88066"/>
                                        </p:tgtEl>
                                        <p:attrNameLst>
                                          <p:attrName>ppt_h</p:attrName>
                                        </p:attrNameLst>
                                      </p:cBhvr>
                                      <p:tavLst>
                                        <p:tav tm="0">
                                          <p:val>
                                            <p:strVal val="#ppt_h"/>
                                          </p:val>
                                        </p:tav>
                                        <p:tav tm="100000">
                                          <p:val>
                                            <p:strVal val="#ppt_h"/>
                                          </p:val>
                                        </p:tav>
                                      </p:tavLst>
                                    </p:anim>
                                    <p:animEffect transition="in" filter="fade">
                                      <p:cBhvr>
                                        <p:cTn id="23" dur="1000"/>
                                        <p:tgtEl>
                                          <p:spTgt spid="88066"/>
                                        </p:tgtEl>
                                      </p:cBhvr>
                                    </p:animEffect>
                                  </p:childTnLst>
                                </p:cTn>
                              </p:par>
                            </p:childTnLst>
                          </p:cTn>
                        </p:par>
                        <p:par>
                          <p:cTn id="24" fill="hold">
                            <p:stCondLst>
                              <p:cond delay="4000"/>
                            </p:stCondLst>
                            <p:childTnLst>
                              <p:par>
                                <p:cTn id="25" presetID="55" presetClass="entr" presetSubtype="0"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p:cTn id="27" dur="1000" fill="hold"/>
                                        <p:tgtEl>
                                          <p:spTgt spid="2"/>
                                        </p:tgtEl>
                                        <p:attrNameLst>
                                          <p:attrName>ppt_w</p:attrName>
                                        </p:attrNameLst>
                                      </p:cBhvr>
                                      <p:tavLst>
                                        <p:tav tm="0">
                                          <p:val>
                                            <p:strVal val="#ppt_w*0.70"/>
                                          </p:val>
                                        </p:tav>
                                        <p:tav tm="100000">
                                          <p:val>
                                            <p:strVal val="#ppt_w"/>
                                          </p:val>
                                        </p:tav>
                                      </p:tavLst>
                                    </p:anim>
                                    <p:anim calcmode="lin" valueType="num">
                                      <p:cBhvr>
                                        <p:cTn id="28" dur="1000" fill="hold"/>
                                        <p:tgtEl>
                                          <p:spTgt spid="2"/>
                                        </p:tgtEl>
                                        <p:attrNameLst>
                                          <p:attrName>ppt_h</p:attrName>
                                        </p:attrNameLst>
                                      </p:cBhvr>
                                      <p:tavLst>
                                        <p:tav tm="0">
                                          <p:val>
                                            <p:strVal val="#ppt_h"/>
                                          </p:val>
                                        </p:tav>
                                        <p:tav tm="100000">
                                          <p:val>
                                            <p:strVal val="#ppt_h"/>
                                          </p:val>
                                        </p:tav>
                                      </p:tavLst>
                                    </p:anim>
                                    <p:animEffect transition="in" filter="fade">
                                      <p:cBhvr>
                                        <p:cTn id="2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20" grpId="0"/>
      <p:bldP spid="6042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468313" y="549275"/>
            <a:ext cx="8229600" cy="722313"/>
          </a:xfrm>
        </p:spPr>
        <p:txBody>
          <a:bodyPr/>
          <a:lstStyle/>
          <a:p>
            <a:pPr algn="ctr" eaLnBrk="1" hangingPunct="1"/>
            <a:r>
              <a:rPr lang="es-ES" sz="4000" b="1" smtClean="0">
                <a:solidFill>
                  <a:srgbClr val="FFA143"/>
                </a:solidFill>
              </a:rPr>
              <a:t>1.</a:t>
            </a:r>
            <a:r>
              <a:rPr lang="es-ES" sz="4000" b="1" smtClean="0"/>
              <a:t> </a:t>
            </a:r>
            <a:r>
              <a:rPr lang="es-ES" sz="4000" b="1" smtClean="0">
                <a:solidFill>
                  <a:srgbClr val="FFA143"/>
                </a:solidFill>
              </a:rPr>
              <a:t>HISTORIA</a:t>
            </a:r>
          </a:p>
        </p:txBody>
      </p:sp>
      <p:sp>
        <p:nvSpPr>
          <p:cNvPr id="25603" name="Rectangle 3"/>
          <p:cNvSpPr>
            <a:spLocks noGrp="1" noChangeArrowheads="1"/>
          </p:cNvSpPr>
          <p:nvPr>
            <p:ph idx="1"/>
          </p:nvPr>
        </p:nvSpPr>
        <p:spPr>
          <a:xfrm>
            <a:off x="395288" y="1341438"/>
            <a:ext cx="8226425" cy="5027612"/>
          </a:xfrm>
        </p:spPr>
        <p:txBody>
          <a:bodyPr/>
          <a:lstStyle/>
          <a:p>
            <a:pPr eaLnBrk="1" hangingPunct="1">
              <a:buClr>
                <a:schemeClr val="hlink"/>
              </a:buClr>
              <a:buFontTx/>
              <a:buChar char="•"/>
            </a:pPr>
            <a:r>
              <a:rPr lang="es-ES" sz="2000" b="1" smtClean="0">
                <a:solidFill>
                  <a:srgbClr val="660033"/>
                </a:solidFill>
              </a:rPr>
              <a:t>FUNDACIÓN:</a:t>
            </a:r>
            <a:r>
              <a:rPr lang="es-ES" sz="2000" smtClean="0"/>
              <a:t> DIGITAL ASUS nace en el año 1998 como una empresa familiar, joven y emprendedora , aunque la mayoría de los trabajadores son experimentados en el oficio de las artes graficas.</a:t>
            </a:r>
          </a:p>
          <a:p>
            <a:pPr eaLnBrk="1" hangingPunct="1">
              <a:buClr>
                <a:schemeClr val="hlink"/>
              </a:buClr>
              <a:buFontTx/>
              <a:buChar char="•"/>
            </a:pPr>
            <a:endParaRPr lang="es-ES" sz="2000" smtClean="0"/>
          </a:p>
          <a:p>
            <a:pPr eaLnBrk="1" hangingPunct="1">
              <a:buClr>
                <a:schemeClr val="hlink"/>
              </a:buClr>
              <a:buFontTx/>
              <a:buChar char="•"/>
            </a:pPr>
            <a:r>
              <a:rPr lang="es-ES" sz="2000" b="1" smtClean="0">
                <a:solidFill>
                  <a:srgbClr val="660033"/>
                </a:solidFill>
              </a:rPr>
              <a:t>FORMA JURÍDICA:</a:t>
            </a:r>
            <a:r>
              <a:rPr lang="es-ES" sz="2000" b="1" smtClean="0"/>
              <a:t> </a:t>
            </a:r>
            <a:r>
              <a:rPr lang="es-ES" sz="2000" smtClean="0"/>
              <a:t>Sociedad Limitada.</a:t>
            </a:r>
          </a:p>
          <a:p>
            <a:pPr eaLnBrk="1" hangingPunct="1">
              <a:buClr>
                <a:schemeClr val="hlink"/>
              </a:buClr>
              <a:buFontTx/>
              <a:buChar char="•"/>
            </a:pPr>
            <a:endParaRPr lang="es-ES" sz="2000" b="1" smtClean="0"/>
          </a:p>
          <a:p>
            <a:pPr eaLnBrk="1" hangingPunct="1">
              <a:buClr>
                <a:schemeClr val="hlink"/>
              </a:buClr>
              <a:buFontTx/>
              <a:buChar char="•"/>
            </a:pPr>
            <a:r>
              <a:rPr lang="es-ES" sz="2000" b="1" smtClean="0">
                <a:solidFill>
                  <a:srgbClr val="660033"/>
                </a:solidFill>
              </a:rPr>
              <a:t>MISIÓN O ACTIVIDAD ECONÓMICA:</a:t>
            </a:r>
            <a:r>
              <a:rPr lang="es-ES" sz="2000" b="1" smtClean="0"/>
              <a:t> </a:t>
            </a:r>
            <a:r>
              <a:rPr lang="es-ES" sz="2000" smtClean="0"/>
              <a:t>Es una empresa dedicada a muchos servicios, entre ellos destacan desde fotocopias hasta manuales técnicos y todo tipo de publicaciones: tesis doctorales, cursos, revistas periódicas, catálogos, etc., todo ello con una amplia gama de acabados y materias primas de alta calidad, cumpliendo siempre los plazos de entrega.</a:t>
            </a:r>
          </a:p>
          <a:p>
            <a:pPr eaLnBrk="1" hangingPunct="1">
              <a:buClr>
                <a:schemeClr val="hlink"/>
              </a:buClr>
              <a:buFontTx/>
              <a:buChar char="•"/>
            </a:pPr>
            <a:endParaRPr lang="es-ES" sz="2000" smtClean="0"/>
          </a:p>
          <a:p>
            <a:pPr eaLnBrk="1" hangingPunct="1">
              <a:buClr>
                <a:schemeClr val="hlink"/>
              </a:buClr>
              <a:buFontTx/>
              <a:buChar char="•"/>
            </a:pPr>
            <a:r>
              <a:rPr lang="es-ES" sz="2000" b="1" smtClean="0">
                <a:solidFill>
                  <a:srgbClr val="660033"/>
                </a:solidFill>
              </a:rPr>
              <a:t>CRECIMIENTO:</a:t>
            </a:r>
            <a:r>
              <a:rPr lang="es-ES" sz="2000" smtClean="0"/>
              <a:t> El movimiento expansionista que desea realizar la sociedad se concreta en la posible apertura de un centro logístico en Lucena para tener una posible entrada en el mercado granadino.</a:t>
            </a:r>
          </a:p>
        </p:txBody>
      </p:sp>
      <p:sp>
        <p:nvSpPr>
          <p:cNvPr id="7" name="11 Marcador de pie de página"/>
          <p:cNvSpPr txBox="1">
            <a:spLocks/>
          </p:cNvSpPr>
          <p:nvPr/>
        </p:nvSpPr>
        <p:spPr>
          <a:xfrm>
            <a:off x="7500938" y="6215063"/>
            <a:ext cx="1357312" cy="293687"/>
          </a:xfrm>
          <a:prstGeom prst="rect">
            <a:avLst/>
          </a:prstGeom>
        </p:spPr>
        <p:txBody>
          <a:bodyPr lIns="0" tIns="0" rIns="0" bIns="0" anchor="b"/>
          <a:lstStyle/>
          <a:p>
            <a:pPr>
              <a:defRPr/>
            </a:pPr>
            <a:r>
              <a:rPr lang="es-ES" sz="1200" b="1">
                <a:solidFill>
                  <a:schemeClr val="accent2">
                    <a:lumMod val="75000"/>
                  </a:schemeClr>
                </a:solidFill>
                <a:latin typeface="+mn-lt"/>
              </a:rPr>
              <a:t>DIGITAL ASUS S.L</a:t>
            </a:r>
            <a:r>
              <a:rPr lang="es-ES" sz="1200">
                <a:solidFill>
                  <a:schemeClr val="tx2">
                    <a:shade val="90000"/>
                  </a:schemeClr>
                </a:solidFill>
              </a:rPr>
              <a:t>.</a:t>
            </a:r>
            <a:endParaRPr lang="es-ES" sz="1200" dirty="0">
              <a:solidFill>
                <a:schemeClr val="tx2">
                  <a:shade val="90000"/>
                </a:schemeClr>
              </a:solidFill>
            </a:endParaRPr>
          </a:p>
        </p:txBody>
      </p:sp>
      <p:sp>
        <p:nvSpPr>
          <p:cNvPr id="9" name="8 Marcador de número de diapositiva"/>
          <p:cNvSpPr>
            <a:spLocks noGrp="1"/>
          </p:cNvSpPr>
          <p:nvPr>
            <p:ph type="sldNum" sz="quarter" idx="12"/>
          </p:nvPr>
        </p:nvSpPr>
        <p:spPr/>
        <p:txBody>
          <a:bodyPr/>
          <a:lstStyle/>
          <a:p>
            <a:pPr>
              <a:defRPr/>
            </a:pPr>
            <a:fld id="{8700D19E-5B83-476A-B021-561ACC065D3D}" type="slidenum">
              <a:rPr lang="es-ES"/>
              <a:pPr>
                <a:defRPr/>
              </a:pPr>
              <a:t>3</a:t>
            </a:fld>
            <a:endParaRPr lang="es-ES"/>
          </a:p>
        </p:txBody>
      </p:sp>
    </p:spTree>
  </p:cSld>
  <p:clrMapOvr>
    <a:masterClrMapping/>
  </p:clrMapOvr>
  <p:transition spd="med" advClick="0">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5602"/>
                                        </p:tgtEl>
                                        <p:attrNameLst>
                                          <p:attrName>style.visibility</p:attrName>
                                        </p:attrNameLst>
                                      </p:cBhvr>
                                      <p:to>
                                        <p:strVal val="visible"/>
                                      </p:to>
                                    </p:set>
                                    <p:anim calcmode="lin" valueType="num">
                                      <p:cBhvr additive="base">
                                        <p:cTn id="7" dur="1000" fill="hold"/>
                                        <p:tgtEl>
                                          <p:spTgt spid="25602"/>
                                        </p:tgtEl>
                                        <p:attrNameLst>
                                          <p:attrName>ppt_x</p:attrName>
                                        </p:attrNameLst>
                                      </p:cBhvr>
                                      <p:tavLst>
                                        <p:tav tm="0">
                                          <p:val>
                                            <p:strVal val="#ppt_x"/>
                                          </p:val>
                                        </p:tav>
                                        <p:tav tm="100000">
                                          <p:val>
                                            <p:strVal val="#ppt_x"/>
                                          </p:val>
                                        </p:tav>
                                      </p:tavLst>
                                    </p:anim>
                                    <p:anim calcmode="lin" valueType="num">
                                      <p:cBhvr additive="base">
                                        <p:cTn id="8" dur="1000" fill="hold"/>
                                        <p:tgtEl>
                                          <p:spTgt spid="25602"/>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8" presetClass="entr" presetSubtype="16" fill="hold" grpId="0" nodeType="afterEffect">
                                  <p:stCondLst>
                                    <p:cond delay="0"/>
                                  </p:stCondLst>
                                  <p:childTnLst>
                                    <p:set>
                                      <p:cBhvr>
                                        <p:cTn id="11" dur="1" fill="hold">
                                          <p:stCondLst>
                                            <p:cond delay="0"/>
                                          </p:stCondLst>
                                        </p:cTn>
                                        <p:tgtEl>
                                          <p:spTgt spid="25603">
                                            <p:txEl>
                                              <p:pRg st="0" end="0"/>
                                            </p:txEl>
                                          </p:spTgt>
                                        </p:tgtEl>
                                        <p:attrNameLst>
                                          <p:attrName>style.visibility</p:attrName>
                                        </p:attrNameLst>
                                      </p:cBhvr>
                                      <p:to>
                                        <p:strVal val="visible"/>
                                      </p:to>
                                    </p:set>
                                    <p:animEffect transition="in" filter="diamond(in)">
                                      <p:cBhvr>
                                        <p:cTn id="12" dur="1000"/>
                                        <p:tgtEl>
                                          <p:spTgt spid="25603">
                                            <p:txEl>
                                              <p:pRg st="0" end="0"/>
                                            </p:txEl>
                                          </p:spTgt>
                                        </p:tgtEl>
                                      </p:cBhvr>
                                    </p:animEffect>
                                  </p:childTnLst>
                                </p:cTn>
                              </p:par>
                            </p:childTnLst>
                          </p:cTn>
                        </p:par>
                        <p:par>
                          <p:cTn id="13" fill="hold">
                            <p:stCondLst>
                              <p:cond delay="2000"/>
                            </p:stCondLst>
                            <p:childTnLst>
                              <p:par>
                                <p:cTn id="14" presetID="8" presetClass="entr" presetSubtype="16" fill="hold" grpId="0" nodeType="afterEffect">
                                  <p:stCondLst>
                                    <p:cond delay="0"/>
                                  </p:stCondLst>
                                  <p:childTnLst>
                                    <p:set>
                                      <p:cBhvr>
                                        <p:cTn id="15" dur="1" fill="hold">
                                          <p:stCondLst>
                                            <p:cond delay="0"/>
                                          </p:stCondLst>
                                        </p:cTn>
                                        <p:tgtEl>
                                          <p:spTgt spid="25603">
                                            <p:txEl>
                                              <p:pRg st="2" end="2"/>
                                            </p:txEl>
                                          </p:spTgt>
                                        </p:tgtEl>
                                        <p:attrNameLst>
                                          <p:attrName>style.visibility</p:attrName>
                                        </p:attrNameLst>
                                      </p:cBhvr>
                                      <p:to>
                                        <p:strVal val="visible"/>
                                      </p:to>
                                    </p:set>
                                    <p:animEffect transition="in" filter="diamond(in)">
                                      <p:cBhvr>
                                        <p:cTn id="16" dur="1000"/>
                                        <p:tgtEl>
                                          <p:spTgt spid="25603">
                                            <p:txEl>
                                              <p:pRg st="2" end="2"/>
                                            </p:txEl>
                                          </p:spTgt>
                                        </p:tgtEl>
                                      </p:cBhvr>
                                    </p:animEffect>
                                  </p:childTnLst>
                                </p:cTn>
                              </p:par>
                            </p:childTnLst>
                          </p:cTn>
                        </p:par>
                        <p:par>
                          <p:cTn id="17" fill="hold">
                            <p:stCondLst>
                              <p:cond delay="3000"/>
                            </p:stCondLst>
                            <p:childTnLst>
                              <p:par>
                                <p:cTn id="18" presetID="8" presetClass="entr" presetSubtype="16" fill="hold" grpId="0" nodeType="afterEffect">
                                  <p:stCondLst>
                                    <p:cond delay="0"/>
                                  </p:stCondLst>
                                  <p:childTnLst>
                                    <p:set>
                                      <p:cBhvr>
                                        <p:cTn id="19" dur="1" fill="hold">
                                          <p:stCondLst>
                                            <p:cond delay="0"/>
                                          </p:stCondLst>
                                        </p:cTn>
                                        <p:tgtEl>
                                          <p:spTgt spid="25603">
                                            <p:txEl>
                                              <p:pRg st="4" end="4"/>
                                            </p:txEl>
                                          </p:spTgt>
                                        </p:tgtEl>
                                        <p:attrNameLst>
                                          <p:attrName>style.visibility</p:attrName>
                                        </p:attrNameLst>
                                      </p:cBhvr>
                                      <p:to>
                                        <p:strVal val="visible"/>
                                      </p:to>
                                    </p:set>
                                    <p:animEffect transition="in" filter="diamond(in)">
                                      <p:cBhvr>
                                        <p:cTn id="20" dur="1000"/>
                                        <p:tgtEl>
                                          <p:spTgt spid="25603">
                                            <p:txEl>
                                              <p:pRg st="4" end="4"/>
                                            </p:txEl>
                                          </p:spTgt>
                                        </p:tgtEl>
                                      </p:cBhvr>
                                    </p:animEffect>
                                  </p:childTnLst>
                                </p:cTn>
                              </p:par>
                            </p:childTnLst>
                          </p:cTn>
                        </p:par>
                        <p:par>
                          <p:cTn id="21" fill="hold">
                            <p:stCondLst>
                              <p:cond delay="4000"/>
                            </p:stCondLst>
                            <p:childTnLst>
                              <p:par>
                                <p:cTn id="22" presetID="8" presetClass="entr" presetSubtype="16" fill="hold" grpId="0" nodeType="afterEffect">
                                  <p:stCondLst>
                                    <p:cond delay="0"/>
                                  </p:stCondLst>
                                  <p:childTnLst>
                                    <p:set>
                                      <p:cBhvr>
                                        <p:cTn id="23" dur="1" fill="hold">
                                          <p:stCondLst>
                                            <p:cond delay="0"/>
                                          </p:stCondLst>
                                        </p:cTn>
                                        <p:tgtEl>
                                          <p:spTgt spid="25603">
                                            <p:txEl>
                                              <p:pRg st="6" end="6"/>
                                            </p:txEl>
                                          </p:spTgt>
                                        </p:tgtEl>
                                        <p:attrNameLst>
                                          <p:attrName>style.visibility</p:attrName>
                                        </p:attrNameLst>
                                      </p:cBhvr>
                                      <p:to>
                                        <p:strVal val="visible"/>
                                      </p:to>
                                    </p:set>
                                    <p:animEffect transition="in" filter="diamond(in)">
                                      <p:cBhvr>
                                        <p:cTn id="24" dur="1000"/>
                                        <p:tgtEl>
                                          <p:spTgt spid="2560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9" name="Rectangle 9"/>
          <p:cNvSpPr>
            <a:spLocks noGrp="1" noChangeArrowheads="1"/>
          </p:cNvSpPr>
          <p:nvPr>
            <p:ph idx="1"/>
          </p:nvPr>
        </p:nvSpPr>
        <p:spPr>
          <a:xfrm>
            <a:off x="395288" y="5084763"/>
            <a:ext cx="8226425" cy="871537"/>
          </a:xfrm>
        </p:spPr>
        <p:txBody>
          <a:bodyPr/>
          <a:lstStyle/>
          <a:p>
            <a:pPr eaLnBrk="1" hangingPunct="1">
              <a:lnSpc>
                <a:spcPct val="90000"/>
              </a:lnSpc>
              <a:spcBef>
                <a:spcPct val="0"/>
              </a:spcBef>
              <a:buClr>
                <a:srgbClr val="660033"/>
              </a:buClr>
              <a:buFontTx/>
              <a:buChar char="•"/>
            </a:pPr>
            <a:r>
              <a:rPr lang="es-ES" sz="2000" smtClean="0"/>
              <a:t>Se trata de una empresa familiar, donde el Gerente es el único accionista de la empresa. La toma de decisiones respecto a la empresa como la estrategia a seguir son tomadas únicamente por esta persona.</a:t>
            </a:r>
          </a:p>
          <a:p>
            <a:pPr eaLnBrk="1" hangingPunct="1">
              <a:lnSpc>
                <a:spcPct val="90000"/>
              </a:lnSpc>
              <a:buClr>
                <a:schemeClr val="tx1"/>
              </a:buClr>
              <a:buFont typeface="Wingdings" pitchFamily="2" charset="2"/>
              <a:buBlip>
                <a:blip r:embed="rId2"/>
              </a:buBlip>
            </a:pPr>
            <a:endParaRPr lang="es-ES" sz="2000" smtClean="0"/>
          </a:p>
        </p:txBody>
      </p:sp>
      <p:sp>
        <p:nvSpPr>
          <p:cNvPr id="61444" name="Text Box 4"/>
          <p:cNvSpPr txBox="1">
            <a:spLocks noChangeArrowheads="1"/>
          </p:cNvSpPr>
          <p:nvPr/>
        </p:nvSpPr>
        <p:spPr bwMode="auto">
          <a:xfrm>
            <a:off x="1476375" y="2924175"/>
            <a:ext cx="5976938" cy="366713"/>
          </a:xfrm>
          <a:prstGeom prst="rect">
            <a:avLst/>
          </a:prstGeom>
          <a:noFill/>
          <a:ln w="9525">
            <a:noFill/>
            <a:miter lim="800000"/>
            <a:headEnd/>
            <a:tailEnd/>
          </a:ln>
        </p:spPr>
        <p:txBody>
          <a:bodyPr>
            <a:spAutoFit/>
          </a:bodyPr>
          <a:lstStyle/>
          <a:p>
            <a:pPr lvl="1">
              <a:spcBef>
                <a:spcPct val="20000"/>
              </a:spcBef>
            </a:pPr>
            <a:r>
              <a:rPr kumimoji="1" lang="es-ES" sz="1800">
                <a:latin typeface="Times New Roman" pitchFamily="18" charset="0"/>
              </a:rPr>
              <a:t>Se trata de una empresa familiar. Se caracteriza por:</a:t>
            </a:r>
          </a:p>
        </p:txBody>
      </p:sp>
      <p:sp>
        <p:nvSpPr>
          <p:cNvPr id="61445" name="Text Box 5"/>
          <p:cNvSpPr txBox="1">
            <a:spLocks noChangeArrowheads="1"/>
          </p:cNvSpPr>
          <p:nvPr/>
        </p:nvSpPr>
        <p:spPr bwMode="auto">
          <a:xfrm>
            <a:off x="3492500" y="2420938"/>
            <a:ext cx="1851025" cy="457200"/>
          </a:xfrm>
          <a:prstGeom prst="rect">
            <a:avLst/>
          </a:prstGeom>
          <a:noFill/>
          <a:ln w="9525">
            <a:noFill/>
            <a:miter lim="800000"/>
            <a:headEnd/>
            <a:tailEnd/>
          </a:ln>
        </p:spPr>
        <p:txBody>
          <a:bodyPr wrap="none">
            <a:spAutoFit/>
          </a:bodyPr>
          <a:lstStyle/>
          <a:p>
            <a:r>
              <a:rPr kumimoji="1" lang="es-ES" sz="2400" b="1">
                <a:solidFill>
                  <a:srgbClr val="660033"/>
                </a:solidFill>
                <a:latin typeface="Times New Roman" pitchFamily="18" charset="0"/>
              </a:rPr>
              <a:t>Personalista</a:t>
            </a:r>
            <a:r>
              <a:rPr kumimoji="1" lang="es-ES" sz="1800" b="1">
                <a:latin typeface="Times New Roman" pitchFamily="18" charset="0"/>
              </a:rPr>
              <a:t>:</a:t>
            </a:r>
          </a:p>
        </p:txBody>
      </p:sp>
      <p:sp>
        <p:nvSpPr>
          <p:cNvPr id="61446" name="Rectangle 6"/>
          <p:cNvSpPr>
            <a:spLocks noChangeArrowheads="1"/>
          </p:cNvSpPr>
          <p:nvPr/>
        </p:nvSpPr>
        <p:spPr bwMode="auto">
          <a:xfrm>
            <a:off x="0" y="3357563"/>
            <a:ext cx="9144000" cy="1616075"/>
          </a:xfrm>
          <a:prstGeom prst="rect">
            <a:avLst/>
          </a:prstGeom>
          <a:noFill/>
          <a:ln w="9525">
            <a:noFill/>
            <a:miter lim="800000"/>
            <a:headEnd/>
            <a:tailEnd/>
          </a:ln>
        </p:spPr>
        <p:txBody>
          <a:bodyPr>
            <a:spAutoFit/>
          </a:bodyPr>
          <a:lstStyle/>
          <a:p>
            <a:pPr lvl="1">
              <a:buClr>
                <a:srgbClr val="660033"/>
              </a:buClr>
              <a:buFontTx/>
              <a:buChar char="•"/>
            </a:pPr>
            <a:r>
              <a:rPr kumimoji="1" lang="es-ES" b="1">
                <a:latin typeface="Constantia" pitchFamily="18" charset="0"/>
              </a:rPr>
              <a:t> </a:t>
            </a:r>
            <a:r>
              <a:rPr kumimoji="1" lang="es-ES" b="1">
                <a:solidFill>
                  <a:srgbClr val="660033"/>
                </a:solidFill>
                <a:latin typeface="Constantia" pitchFamily="18" charset="0"/>
              </a:rPr>
              <a:t>Asunción de riesgos</a:t>
            </a:r>
            <a:r>
              <a:rPr kumimoji="1" lang="es-ES">
                <a:solidFill>
                  <a:srgbClr val="660033"/>
                </a:solidFill>
                <a:latin typeface="Constantia" pitchFamily="18" charset="0"/>
              </a:rPr>
              <a:t>:</a:t>
            </a:r>
            <a:r>
              <a:rPr kumimoji="1" lang="es-ES">
                <a:latin typeface="Constantia" pitchFamily="18" charset="0"/>
              </a:rPr>
              <a:t> Diversificación de inversiones y el patrimonio personal.</a:t>
            </a:r>
          </a:p>
          <a:p>
            <a:pPr lvl="1">
              <a:buClr>
                <a:srgbClr val="660033"/>
              </a:buClr>
              <a:buFontTx/>
              <a:buChar char="•"/>
            </a:pPr>
            <a:r>
              <a:rPr kumimoji="1" lang="es-ES" b="1">
                <a:latin typeface="Constantia" pitchFamily="18" charset="0"/>
              </a:rPr>
              <a:t> </a:t>
            </a:r>
            <a:r>
              <a:rPr kumimoji="1" lang="es-ES" b="1">
                <a:solidFill>
                  <a:srgbClr val="660033"/>
                </a:solidFill>
                <a:latin typeface="Constantia" pitchFamily="18" charset="0"/>
              </a:rPr>
              <a:t>Control sobre decisiones:</a:t>
            </a:r>
            <a:r>
              <a:rPr kumimoji="1" lang="es-ES" b="1">
                <a:latin typeface="Constantia" pitchFamily="18" charset="0"/>
              </a:rPr>
              <a:t> </a:t>
            </a:r>
            <a:r>
              <a:rPr kumimoji="1" lang="es-ES">
                <a:latin typeface="Constantia" pitchFamily="18" charset="0"/>
              </a:rPr>
              <a:t>Autocontrol.</a:t>
            </a:r>
          </a:p>
          <a:p>
            <a:pPr lvl="1">
              <a:buClr>
                <a:srgbClr val="660033"/>
              </a:buClr>
              <a:buFontTx/>
              <a:buChar char="•"/>
            </a:pPr>
            <a:r>
              <a:rPr kumimoji="1" lang="es-ES" b="1">
                <a:latin typeface="Constantia" pitchFamily="18" charset="0"/>
              </a:rPr>
              <a:t> </a:t>
            </a:r>
            <a:r>
              <a:rPr kumimoji="1" lang="es-ES" b="1">
                <a:solidFill>
                  <a:srgbClr val="660033"/>
                </a:solidFill>
                <a:latin typeface="Constantia" pitchFamily="18" charset="0"/>
              </a:rPr>
              <a:t>Ventajas:</a:t>
            </a:r>
            <a:r>
              <a:rPr kumimoji="1" lang="es-ES">
                <a:latin typeface="Constantia" pitchFamily="18" charset="0"/>
              </a:rPr>
              <a:t> Bajos costes de agencia.</a:t>
            </a:r>
          </a:p>
          <a:p>
            <a:pPr lvl="1">
              <a:buClr>
                <a:srgbClr val="660033"/>
              </a:buClr>
              <a:buFontTx/>
              <a:buChar char="•"/>
            </a:pPr>
            <a:r>
              <a:rPr kumimoji="1" lang="es-ES" b="1">
                <a:latin typeface="Constantia" pitchFamily="18" charset="0"/>
              </a:rPr>
              <a:t> </a:t>
            </a:r>
            <a:r>
              <a:rPr kumimoji="1" lang="es-ES" b="1">
                <a:solidFill>
                  <a:srgbClr val="660033"/>
                </a:solidFill>
                <a:latin typeface="Constantia" pitchFamily="18" charset="0"/>
              </a:rPr>
              <a:t>Limitaciones:</a:t>
            </a:r>
            <a:r>
              <a:rPr kumimoji="1" lang="es-ES">
                <a:latin typeface="Constantia" pitchFamily="18" charset="0"/>
              </a:rPr>
              <a:t> Escasa capacidad de crecimiento y de inversión. Actuaciones conservadoras.</a:t>
            </a:r>
          </a:p>
        </p:txBody>
      </p:sp>
      <p:sp>
        <p:nvSpPr>
          <p:cNvPr id="10" name="11 Marcador de pie de página"/>
          <p:cNvSpPr txBox="1">
            <a:spLocks/>
          </p:cNvSpPr>
          <p:nvPr/>
        </p:nvSpPr>
        <p:spPr>
          <a:xfrm>
            <a:off x="7500938" y="6215063"/>
            <a:ext cx="1357312" cy="293687"/>
          </a:xfrm>
          <a:prstGeom prst="rect">
            <a:avLst/>
          </a:prstGeom>
        </p:spPr>
        <p:txBody>
          <a:bodyPr lIns="0" tIns="0" rIns="0" bIns="0" anchor="b"/>
          <a:lstStyle/>
          <a:p>
            <a:pPr>
              <a:defRPr/>
            </a:pPr>
            <a:r>
              <a:rPr lang="es-ES" sz="1200" b="1">
                <a:solidFill>
                  <a:schemeClr val="accent2">
                    <a:lumMod val="75000"/>
                  </a:schemeClr>
                </a:solidFill>
                <a:latin typeface="+mn-lt"/>
              </a:rPr>
              <a:t>DIGITAL ASUS S.L</a:t>
            </a:r>
            <a:r>
              <a:rPr lang="es-ES" sz="1200">
                <a:solidFill>
                  <a:schemeClr val="tx2">
                    <a:shade val="90000"/>
                  </a:schemeClr>
                </a:solidFill>
              </a:rPr>
              <a:t>.</a:t>
            </a:r>
            <a:endParaRPr lang="es-ES" sz="1200" dirty="0">
              <a:solidFill>
                <a:schemeClr val="tx2">
                  <a:shade val="90000"/>
                </a:schemeClr>
              </a:solidFill>
            </a:endParaRPr>
          </a:p>
        </p:txBody>
      </p:sp>
      <p:sp>
        <p:nvSpPr>
          <p:cNvPr id="11" name="10 Marcador de número de diapositiva"/>
          <p:cNvSpPr>
            <a:spLocks noGrp="1"/>
          </p:cNvSpPr>
          <p:nvPr>
            <p:ph type="sldNum" sz="quarter" idx="12"/>
          </p:nvPr>
        </p:nvSpPr>
        <p:spPr/>
        <p:txBody>
          <a:bodyPr/>
          <a:lstStyle/>
          <a:p>
            <a:pPr>
              <a:defRPr/>
            </a:pPr>
            <a:fld id="{AB2A0A03-D2D6-4540-9160-4921E9E2B894}" type="slidenum">
              <a:rPr lang="es-ES"/>
              <a:pPr>
                <a:defRPr/>
              </a:pPr>
              <a:t>30</a:t>
            </a:fld>
            <a:endParaRPr lang="es-ES"/>
          </a:p>
        </p:txBody>
      </p:sp>
      <p:sp>
        <p:nvSpPr>
          <p:cNvPr id="88066" name="Rectangle 2"/>
          <p:cNvSpPr>
            <a:spLocks noChangeArrowheads="1"/>
          </p:cNvSpPr>
          <p:nvPr/>
        </p:nvSpPr>
        <p:spPr bwMode="auto">
          <a:xfrm>
            <a:off x="2484438" y="1628775"/>
            <a:ext cx="3816350" cy="444500"/>
          </a:xfrm>
          <a:prstGeom prst="rect">
            <a:avLst/>
          </a:prstGeom>
          <a:noFill/>
          <a:ln w="9525">
            <a:noFill/>
            <a:miter lim="800000"/>
            <a:headEnd/>
            <a:tailEnd/>
          </a:ln>
        </p:spPr>
        <p:txBody>
          <a:bodyPr lIns="0" rIns="0" bIns="0" anchor="b"/>
          <a:lstStyle/>
          <a:p>
            <a:pPr algn="ctr">
              <a:defRPr/>
            </a:pPr>
            <a:r>
              <a:rPr lang="es-ES" sz="2800" b="1" u="sng">
                <a:solidFill>
                  <a:srgbClr val="FFA143"/>
                </a:solidFill>
                <a:effectLst>
                  <a:outerShdw blurRad="38100" dist="38100" dir="2700000" algn="tl">
                    <a:srgbClr val="000000"/>
                  </a:outerShdw>
                </a:effectLst>
                <a:latin typeface="Calibri" pitchFamily="34" charset="0"/>
              </a:rPr>
              <a:t>GOBIERNO</a:t>
            </a:r>
          </a:p>
        </p:txBody>
      </p:sp>
      <p:sp>
        <p:nvSpPr>
          <p:cNvPr id="2" name="Rectangle 2"/>
          <p:cNvSpPr>
            <a:spLocks noChangeArrowheads="1"/>
          </p:cNvSpPr>
          <p:nvPr/>
        </p:nvSpPr>
        <p:spPr bwMode="auto">
          <a:xfrm>
            <a:off x="539750" y="836613"/>
            <a:ext cx="8229600" cy="660400"/>
          </a:xfrm>
          <a:prstGeom prst="rect">
            <a:avLst/>
          </a:prstGeom>
          <a:noFill/>
          <a:ln w="9525">
            <a:noFill/>
            <a:miter lim="800000"/>
            <a:headEnd/>
            <a:tailEnd/>
          </a:ln>
        </p:spPr>
        <p:txBody>
          <a:bodyPr lIns="0" rIns="0" bIns="0" anchor="b"/>
          <a:lstStyle/>
          <a:p>
            <a:pPr algn="ctr"/>
            <a:r>
              <a:rPr lang="es-ES" sz="3800" b="1">
                <a:solidFill>
                  <a:srgbClr val="FFA143"/>
                </a:solidFill>
                <a:latin typeface="Calibri" pitchFamily="34" charset="0"/>
              </a:rPr>
              <a:t>7d. ELEMENTOS DE SITUACION</a:t>
            </a:r>
          </a:p>
        </p:txBody>
      </p:sp>
    </p:spTree>
  </p:cSld>
  <p:clrMapOvr>
    <a:masterClrMapping/>
  </p:clrMapOvr>
  <p:transition spd="med" advClick="0">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61445"/>
                                        </p:tgtEl>
                                        <p:attrNameLst>
                                          <p:attrName>style.visibility</p:attrName>
                                        </p:attrNameLst>
                                      </p:cBhvr>
                                      <p:to>
                                        <p:strVal val="visible"/>
                                      </p:to>
                                    </p:set>
                                    <p:anim calcmode="lin" valueType="num">
                                      <p:cBhvr additive="base">
                                        <p:cTn id="7" dur="1000" fill="hold"/>
                                        <p:tgtEl>
                                          <p:spTgt spid="61445"/>
                                        </p:tgtEl>
                                        <p:attrNameLst>
                                          <p:attrName>ppt_x</p:attrName>
                                        </p:attrNameLst>
                                      </p:cBhvr>
                                      <p:tavLst>
                                        <p:tav tm="0">
                                          <p:val>
                                            <p:strVal val="1+#ppt_w/2"/>
                                          </p:val>
                                        </p:tav>
                                        <p:tav tm="100000">
                                          <p:val>
                                            <p:strVal val="#ppt_x"/>
                                          </p:val>
                                        </p:tav>
                                      </p:tavLst>
                                    </p:anim>
                                    <p:anim calcmode="lin" valueType="num">
                                      <p:cBhvr additive="base">
                                        <p:cTn id="8" dur="1000" fill="hold"/>
                                        <p:tgtEl>
                                          <p:spTgt spid="61445"/>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8" fill="hold" grpId="0" nodeType="afterEffect">
                                  <p:stCondLst>
                                    <p:cond delay="0"/>
                                  </p:stCondLst>
                                  <p:childTnLst>
                                    <p:set>
                                      <p:cBhvr>
                                        <p:cTn id="11" dur="1" fill="hold">
                                          <p:stCondLst>
                                            <p:cond delay="0"/>
                                          </p:stCondLst>
                                        </p:cTn>
                                        <p:tgtEl>
                                          <p:spTgt spid="61444"/>
                                        </p:tgtEl>
                                        <p:attrNameLst>
                                          <p:attrName>style.visibility</p:attrName>
                                        </p:attrNameLst>
                                      </p:cBhvr>
                                      <p:to>
                                        <p:strVal val="visible"/>
                                      </p:to>
                                    </p:set>
                                    <p:anim calcmode="lin" valueType="num">
                                      <p:cBhvr additive="base">
                                        <p:cTn id="12" dur="1000" fill="hold"/>
                                        <p:tgtEl>
                                          <p:spTgt spid="61444"/>
                                        </p:tgtEl>
                                        <p:attrNameLst>
                                          <p:attrName>ppt_x</p:attrName>
                                        </p:attrNameLst>
                                      </p:cBhvr>
                                      <p:tavLst>
                                        <p:tav tm="0">
                                          <p:val>
                                            <p:strVal val="0-#ppt_w/2"/>
                                          </p:val>
                                        </p:tav>
                                        <p:tav tm="100000">
                                          <p:val>
                                            <p:strVal val="#ppt_x"/>
                                          </p:val>
                                        </p:tav>
                                      </p:tavLst>
                                    </p:anim>
                                    <p:anim calcmode="lin" valueType="num">
                                      <p:cBhvr additive="base">
                                        <p:cTn id="13" dur="1000" fill="hold"/>
                                        <p:tgtEl>
                                          <p:spTgt spid="61444"/>
                                        </p:tgtEl>
                                        <p:attrNameLst>
                                          <p:attrName>ppt_y</p:attrName>
                                        </p:attrNameLst>
                                      </p:cBhvr>
                                      <p:tavLst>
                                        <p:tav tm="0">
                                          <p:val>
                                            <p:strVal val="#ppt_y"/>
                                          </p:val>
                                        </p:tav>
                                        <p:tav tm="100000">
                                          <p:val>
                                            <p:strVal val="#ppt_y"/>
                                          </p:val>
                                        </p:tav>
                                      </p:tavLst>
                                    </p:anim>
                                  </p:childTnLst>
                                </p:cTn>
                              </p:par>
                            </p:childTnLst>
                          </p:cTn>
                        </p:par>
                        <p:par>
                          <p:cTn id="14" fill="hold">
                            <p:stCondLst>
                              <p:cond delay="2000"/>
                            </p:stCondLst>
                            <p:childTnLst>
                              <p:par>
                                <p:cTn id="15" presetID="8" presetClass="entr" presetSubtype="16" fill="hold" grpId="0" nodeType="afterEffect">
                                  <p:stCondLst>
                                    <p:cond delay="0"/>
                                  </p:stCondLst>
                                  <p:childTnLst>
                                    <p:set>
                                      <p:cBhvr>
                                        <p:cTn id="16" dur="1" fill="hold">
                                          <p:stCondLst>
                                            <p:cond delay="0"/>
                                          </p:stCondLst>
                                        </p:cTn>
                                        <p:tgtEl>
                                          <p:spTgt spid="61446"/>
                                        </p:tgtEl>
                                        <p:attrNameLst>
                                          <p:attrName>style.visibility</p:attrName>
                                        </p:attrNameLst>
                                      </p:cBhvr>
                                      <p:to>
                                        <p:strVal val="visible"/>
                                      </p:to>
                                    </p:set>
                                    <p:animEffect transition="in" filter="diamond(in)">
                                      <p:cBhvr>
                                        <p:cTn id="17" dur="1000"/>
                                        <p:tgtEl>
                                          <p:spTgt spid="61446"/>
                                        </p:tgtEl>
                                      </p:cBhvr>
                                    </p:animEffect>
                                  </p:childTnLst>
                                </p:cTn>
                              </p:par>
                            </p:childTnLst>
                          </p:cTn>
                        </p:par>
                        <p:par>
                          <p:cTn id="18" fill="hold">
                            <p:stCondLst>
                              <p:cond delay="3000"/>
                            </p:stCondLst>
                            <p:childTnLst>
                              <p:par>
                                <p:cTn id="19" presetID="8" presetClass="entr" presetSubtype="16" fill="hold" grpId="0" nodeType="afterEffect">
                                  <p:stCondLst>
                                    <p:cond delay="0"/>
                                  </p:stCondLst>
                                  <p:childTnLst>
                                    <p:set>
                                      <p:cBhvr>
                                        <p:cTn id="20" dur="1" fill="hold">
                                          <p:stCondLst>
                                            <p:cond delay="0"/>
                                          </p:stCondLst>
                                        </p:cTn>
                                        <p:tgtEl>
                                          <p:spTgt spid="61449">
                                            <p:txEl>
                                              <p:pRg st="0" end="0"/>
                                            </p:txEl>
                                          </p:spTgt>
                                        </p:tgtEl>
                                        <p:attrNameLst>
                                          <p:attrName>style.visibility</p:attrName>
                                        </p:attrNameLst>
                                      </p:cBhvr>
                                      <p:to>
                                        <p:strVal val="visible"/>
                                      </p:to>
                                    </p:set>
                                    <p:animEffect transition="in" filter="diamond(in)">
                                      <p:cBhvr>
                                        <p:cTn id="21" dur="1000"/>
                                        <p:tgtEl>
                                          <p:spTgt spid="61449">
                                            <p:txEl>
                                              <p:pRg st="0" end="0"/>
                                            </p:txEl>
                                          </p:spTgt>
                                        </p:tgtEl>
                                      </p:cBhvr>
                                    </p:animEffect>
                                  </p:childTnLst>
                                </p:cTn>
                              </p:par>
                            </p:childTnLst>
                          </p:cTn>
                        </p:par>
                        <p:par>
                          <p:cTn id="22" fill="hold">
                            <p:stCondLst>
                              <p:cond delay="4000"/>
                            </p:stCondLst>
                            <p:childTnLst>
                              <p:par>
                                <p:cTn id="23" presetID="55" presetClass="entr" presetSubtype="0" fill="hold" nodeType="afterEffect">
                                  <p:stCondLst>
                                    <p:cond delay="0"/>
                                  </p:stCondLst>
                                  <p:childTnLst>
                                    <p:set>
                                      <p:cBhvr>
                                        <p:cTn id="24" dur="1" fill="hold">
                                          <p:stCondLst>
                                            <p:cond delay="0"/>
                                          </p:stCondLst>
                                        </p:cTn>
                                        <p:tgtEl>
                                          <p:spTgt spid="88066"/>
                                        </p:tgtEl>
                                        <p:attrNameLst>
                                          <p:attrName>style.visibility</p:attrName>
                                        </p:attrNameLst>
                                      </p:cBhvr>
                                      <p:to>
                                        <p:strVal val="visible"/>
                                      </p:to>
                                    </p:set>
                                    <p:anim calcmode="lin" valueType="num">
                                      <p:cBhvr>
                                        <p:cTn id="25" dur="1000" fill="hold"/>
                                        <p:tgtEl>
                                          <p:spTgt spid="88066"/>
                                        </p:tgtEl>
                                        <p:attrNameLst>
                                          <p:attrName>ppt_w</p:attrName>
                                        </p:attrNameLst>
                                      </p:cBhvr>
                                      <p:tavLst>
                                        <p:tav tm="0">
                                          <p:val>
                                            <p:strVal val="#ppt_w*0.70"/>
                                          </p:val>
                                        </p:tav>
                                        <p:tav tm="100000">
                                          <p:val>
                                            <p:strVal val="#ppt_w"/>
                                          </p:val>
                                        </p:tav>
                                      </p:tavLst>
                                    </p:anim>
                                    <p:anim calcmode="lin" valueType="num">
                                      <p:cBhvr>
                                        <p:cTn id="26" dur="1000" fill="hold"/>
                                        <p:tgtEl>
                                          <p:spTgt spid="88066"/>
                                        </p:tgtEl>
                                        <p:attrNameLst>
                                          <p:attrName>ppt_h</p:attrName>
                                        </p:attrNameLst>
                                      </p:cBhvr>
                                      <p:tavLst>
                                        <p:tav tm="0">
                                          <p:val>
                                            <p:strVal val="#ppt_h"/>
                                          </p:val>
                                        </p:tav>
                                        <p:tav tm="100000">
                                          <p:val>
                                            <p:strVal val="#ppt_h"/>
                                          </p:val>
                                        </p:tav>
                                      </p:tavLst>
                                    </p:anim>
                                    <p:animEffect transition="in" filter="fade">
                                      <p:cBhvr>
                                        <p:cTn id="27" dur="1000"/>
                                        <p:tgtEl>
                                          <p:spTgt spid="88066"/>
                                        </p:tgtEl>
                                      </p:cBhvr>
                                    </p:animEffect>
                                  </p:childTnLst>
                                </p:cTn>
                              </p:par>
                            </p:childTnLst>
                          </p:cTn>
                        </p:par>
                        <p:par>
                          <p:cTn id="28" fill="hold">
                            <p:stCondLst>
                              <p:cond delay="5000"/>
                            </p:stCondLst>
                            <p:childTnLst>
                              <p:par>
                                <p:cTn id="29" presetID="55" presetClass="entr" presetSubtype="0"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p:cTn id="31" dur="1000" fill="hold"/>
                                        <p:tgtEl>
                                          <p:spTgt spid="2"/>
                                        </p:tgtEl>
                                        <p:attrNameLst>
                                          <p:attrName>ppt_w</p:attrName>
                                        </p:attrNameLst>
                                      </p:cBhvr>
                                      <p:tavLst>
                                        <p:tav tm="0">
                                          <p:val>
                                            <p:strVal val="#ppt_w*0.70"/>
                                          </p:val>
                                        </p:tav>
                                        <p:tav tm="100000">
                                          <p:val>
                                            <p:strVal val="#ppt_w"/>
                                          </p:val>
                                        </p:tav>
                                      </p:tavLst>
                                    </p:anim>
                                    <p:anim calcmode="lin" valueType="num">
                                      <p:cBhvr>
                                        <p:cTn id="32" dur="1000" fill="hold"/>
                                        <p:tgtEl>
                                          <p:spTgt spid="2"/>
                                        </p:tgtEl>
                                        <p:attrNameLst>
                                          <p:attrName>ppt_h</p:attrName>
                                        </p:attrNameLst>
                                      </p:cBhvr>
                                      <p:tavLst>
                                        <p:tav tm="0">
                                          <p:val>
                                            <p:strVal val="#ppt_h"/>
                                          </p:val>
                                        </p:tav>
                                        <p:tav tm="100000">
                                          <p:val>
                                            <p:strVal val="#ppt_h"/>
                                          </p:val>
                                        </p:tav>
                                      </p:tavLst>
                                    </p:anim>
                                    <p:animEffect transition="in" filter="fade">
                                      <p:cBhvr>
                                        <p:cTn id="33"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9" grpId="0" build="p"/>
      <p:bldP spid="61444" grpId="0"/>
      <p:bldP spid="61445" grpId="0"/>
      <p:bldP spid="6144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73" name="Rectangle 9"/>
          <p:cNvSpPr>
            <a:spLocks noGrp="1" noChangeArrowheads="1"/>
          </p:cNvSpPr>
          <p:nvPr>
            <p:ph idx="1"/>
          </p:nvPr>
        </p:nvSpPr>
        <p:spPr>
          <a:xfrm>
            <a:off x="468313" y="4149725"/>
            <a:ext cx="8226425" cy="1320800"/>
          </a:xfrm>
        </p:spPr>
        <p:txBody>
          <a:bodyPr/>
          <a:lstStyle/>
          <a:p>
            <a:pPr algn="just" eaLnBrk="1" hangingPunct="1">
              <a:buClr>
                <a:srgbClr val="660033"/>
              </a:buClr>
              <a:buFontTx/>
              <a:buChar char="•"/>
            </a:pPr>
            <a:r>
              <a:rPr lang="es-ES" sz="2000" smtClean="0"/>
              <a:t>Es este caso, la empresa cuenta con un único accionista que actúa como Gerente. Esta persona es el fundador de la empresa. Se trata de una empresa familiar, lo cual queda patente con el hecho de que su hija esté actualmente trabajando en la empresa en el departamento de administración.</a:t>
            </a:r>
          </a:p>
        </p:txBody>
      </p:sp>
      <p:sp>
        <p:nvSpPr>
          <p:cNvPr id="62471" name="Rectangle 7"/>
          <p:cNvSpPr>
            <a:spLocks noChangeArrowheads="1"/>
          </p:cNvSpPr>
          <p:nvPr/>
        </p:nvSpPr>
        <p:spPr bwMode="auto">
          <a:xfrm>
            <a:off x="539750" y="3068638"/>
            <a:ext cx="8045450" cy="396875"/>
          </a:xfrm>
          <a:prstGeom prst="rect">
            <a:avLst/>
          </a:prstGeom>
          <a:noFill/>
          <a:ln w="9525">
            <a:noFill/>
            <a:miter lim="800000"/>
            <a:headEnd/>
            <a:tailEnd/>
          </a:ln>
        </p:spPr>
        <p:txBody>
          <a:bodyPr wrap="none">
            <a:spAutoFit/>
          </a:bodyPr>
          <a:lstStyle/>
          <a:p>
            <a:pPr>
              <a:spcBef>
                <a:spcPct val="20000"/>
              </a:spcBef>
              <a:buClr>
                <a:srgbClr val="660033"/>
              </a:buClr>
              <a:buFontTx/>
              <a:buChar char="•"/>
            </a:pPr>
            <a:r>
              <a:rPr kumimoji="1" lang="es-ES" sz="1800">
                <a:latin typeface="Times New Roman" pitchFamily="18" charset="0"/>
              </a:rPr>
              <a:t> </a:t>
            </a:r>
            <a:r>
              <a:rPr kumimoji="1" lang="es-ES">
                <a:latin typeface="Constantia" pitchFamily="18" charset="0"/>
              </a:rPr>
              <a:t>Una misma persona es el Director General y único accionista de la empresa.</a:t>
            </a:r>
          </a:p>
        </p:txBody>
      </p:sp>
      <p:sp>
        <p:nvSpPr>
          <p:cNvPr id="9" name="8 Marcador de número de diapositiva"/>
          <p:cNvSpPr>
            <a:spLocks noGrp="1"/>
          </p:cNvSpPr>
          <p:nvPr>
            <p:ph type="sldNum" sz="quarter" idx="12"/>
          </p:nvPr>
        </p:nvSpPr>
        <p:spPr/>
        <p:txBody>
          <a:bodyPr/>
          <a:lstStyle/>
          <a:p>
            <a:pPr>
              <a:defRPr/>
            </a:pPr>
            <a:fld id="{FBED73FE-8157-44AA-9F6E-319576274291}" type="slidenum">
              <a:rPr lang="es-ES"/>
              <a:pPr>
                <a:defRPr/>
              </a:pPr>
              <a:t>31</a:t>
            </a:fld>
            <a:endParaRPr lang="es-ES"/>
          </a:p>
        </p:txBody>
      </p:sp>
      <p:sp>
        <p:nvSpPr>
          <p:cNvPr id="88066" name="Rectangle 2"/>
          <p:cNvSpPr>
            <a:spLocks noChangeArrowheads="1"/>
          </p:cNvSpPr>
          <p:nvPr/>
        </p:nvSpPr>
        <p:spPr bwMode="auto">
          <a:xfrm>
            <a:off x="2555875" y="1989138"/>
            <a:ext cx="3816350" cy="444500"/>
          </a:xfrm>
          <a:prstGeom prst="rect">
            <a:avLst/>
          </a:prstGeom>
          <a:noFill/>
          <a:ln w="9525">
            <a:noFill/>
            <a:miter lim="800000"/>
            <a:headEnd/>
            <a:tailEnd/>
          </a:ln>
        </p:spPr>
        <p:txBody>
          <a:bodyPr lIns="0" rIns="0" bIns="0" anchor="b"/>
          <a:lstStyle/>
          <a:p>
            <a:pPr algn="ctr">
              <a:defRPr/>
            </a:pPr>
            <a:r>
              <a:rPr lang="es-ES" sz="2800" b="1" u="sng">
                <a:solidFill>
                  <a:srgbClr val="FFA143"/>
                </a:solidFill>
                <a:effectLst>
                  <a:outerShdw blurRad="38100" dist="38100" dir="2700000" algn="tl">
                    <a:srgbClr val="000000"/>
                  </a:outerShdw>
                </a:effectLst>
                <a:latin typeface="Calibri" pitchFamily="34" charset="0"/>
              </a:rPr>
              <a:t>TAMAÑO</a:t>
            </a:r>
          </a:p>
        </p:txBody>
      </p:sp>
      <p:sp>
        <p:nvSpPr>
          <p:cNvPr id="2" name="Rectangle 2"/>
          <p:cNvSpPr>
            <a:spLocks noChangeArrowheads="1"/>
          </p:cNvSpPr>
          <p:nvPr/>
        </p:nvSpPr>
        <p:spPr bwMode="auto">
          <a:xfrm>
            <a:off x="539750" y="836613"/>
            <a:ext cx="8229600" cy="660400"/>
          </a:xfrm>
          <a:prstGeom prst="rect">
            <a:avLst/>
          </a:prstGeom>
          <a:noFill/>
          <a:ln w="9525">
            <a:noFill/>
            <a:miter lim="800000"/>
            <a:headEnd/>
            <a:tailEnd/>
          </a:ln>
        </p:spPr>
        <p:txBody>
          <a:bodyPr lIns="0" rIns="0" bIns="0" anchor="b"/>
          <a:lstStyle/>
          <a:p>
            <a:pPr algn="ctr"/>
            <a:r>
              <a:rPr lang="es-ES" sz="3800" b="1">
                <a:solidFill>
                  <a:srgbClr val="FFA143"/>
                </a:solidFill>
                <a:latin typeface="Calibri" pitchFamily="34" charset="0"/>
              </a:rPr>
              <a:t>7e. ELEMENTOS DE SITUACION</a:t>
            </a:r>
          </a:p>
        </p:txBody>
      </p:sp>
    </p:spTree>
  </p:cSld>
  <p:clrMapOvr>
    <a:masterClrMapping/>
  </p:clrMapOvr>
  <p:transition spd="med" advClick="0">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62471"/>
                                        </p:tgtEl>
                                        <p:attrNameLst>
                                          <p:attrName>style.visibility</p:attrName>
                                        </p:attrNameLst>
                                      </p:cBhvr>
                                      <p:to>
                                        <p:strVal val="visible"/>
                                      </p:to>
                                    </p:set>
                                    <p:animEffect transition="in" filter="diamond(in)">
                                      <p:cBhvr>
                                        <p:cTn id="7" dur="1000"/>
                                        <p:tgtEl>
                                          <p:spTgt spid="62471"/>
                                        </p:tgtEl>
                                      </p:cBhvr>
                                    </p:animEffect>
                                  </p:childTnLst>
                                </p:cTn>
                              </p:par>
                              <p:par>
                                <p:cTn id="8" presetID="8" presetClass="entr" presetSubtype="16" fill="hold" grpId="0" nodeType="withEffect">
                                  <p:stCondLst>
                                    <p:cond delay="0"/>
                                  </p:stCondLst>
                                  <p:childTnLst>
                                    <p:set>
                                      <p:cBhvr>
                                        <p:cTn id="9" dur="1" fill="hold">
                                          <p:stCondLst>
                                            <p:cond delay="0"/>
                                          </p:stCondLst>
                                        </p:cTn>
                                        <p:tgtEl>
                                          <p:spTgt spid="62473">
                                            <p:txEl>
                                              <p:pRg st="0" end="0"/>
                                            </p:txEl>
                                          </p:spTgt>
                                        </p:tgtEl>
                                        <p:attrNameLst>
                                          <p:attrName>style.visibility</p:attrName>
                                        </p:attrNameLst>
                                      </p:cBhvr>
                                      <p:to>
                                        <p:strVal val="visible"/>
                                      </p:to>
                                    </p:set>
                                    <p:animEffect transition="in" filter="diamond(in)">
                                      <p:cBhvr>
                                        <p:cTn id="10" dur="2000"/>
                                        <p:tgtEl>
                                          <p:spTgt spid="62473">
                                            <p:txEl>
                                              <p:pRg st="0" end="0"/>
                                            </p:txEl>
                                          </p:spTgt>
                                        </p:tgtEl>
                                      </p:cBhvr>
                                    </p:animEffect>
                                  </p:childTnLst>
                                </p:cTn>
                              </p:par>
                            </p:childTnLst>
                          </p:cTn>
                        </p:par>
                        <p:par>
                          <p:cTn id="11" fill="hold">
                            <p:stCondLst>
                              <p:cond delay="2000"/>
                            </p:stCondLst>
                            <p:childTnLst>
                              <p:par>
                                <p:cTn id="12" presetID="55" presetClass="entr" presetSubtype="0" fill="hold" nodeType="afterEffect">
                                  <p:stCondLst>
                                    <p:cond delay="0"/>
                                  </p:stCondLst>
                                  <p:childTnLst>
                                    <p:set>
                                      <p:cBhvr>
                                        <p:cTn id="13" dur="1" fill="hold">
                                          <p:stCondLst>
                                            <p:cond delay="0"/>
                                          </p:stCondLst>
                                        </p:cTn>
                                        <p:tgtEl>
                                          <p:spTgt spid="88066"/>
                                        </p:tgtEl>
                                        <p:attrNameLst>
                                          <p:attrName>style.visibility</p:attrName>
                                        </p:attrNameLst>
                                      </p:cBhvr>
                                      <p:to>
                                        <p:strVal val="visible"/>
                                      </p:to>
                                    </p:set>
                                    <p:anim calcmode="lin" valueType="num">
                                      <p:cBhvr>
                                        <p:cTn id="14" dur="1000" fill="hold"/>
                                        <p:tgtEl>
                                          <p:spTgt spid="88066"/>
                                        </p:tgtEl>
                                        <p:attrNameLst>
                                          <p:attrName>ppt_w</p:attrName>
                                        </p:attrNameLst>
                                      </p:cBhvr>
                                      <p:tavLst>
                                        <p:tav tm="0">
                                          <p:val>
                                            <p:strVal val="#ppt_w*0.70"/>
                                          </p:val>
                                        </p:tav>
                                        <p:tav tm="100000">
                                          <p:val>
                                            <p:strVal val="#ppt_w"/>
                                          </p:val>
                                        </p:tav>
                                      </p:tavLst>
                                    </p:anim>
                                    <p:anim calcmode="lin" valueType="num">
                                      <p:cBhvr>
                                        <p:cTn id="15" dur="1000" fill="hold"/>
                                        <p:tgtEl>
                                          <p:spTgt spid="88066"/>
                                        </p:tgtEl>
                                        <p:attrNameLst>
                                          <p:attrName>ppt_h</p:attrName>
                                        </p:attrNameLst>
                                      </p:cBhvr>
                                      <p:tavLst>
                                        <p:tav tm="0">
                                          <p:val>
                                            <p:strVal val="#ppt_h"/>
                                          </p:val>
                                        </p:tav>
                                        <p:tav tm="100000">
                                          <p:val>
                                            <p:strVal val="#ppt_h"/>
                                          </p:val>
                                        </p:tav>
                                      </p:tavLst>
                                    </p:anim>
                                    <p:animEffect transition="in" filter="fade">
                                      <p:cBhvr>
                                        <p:cTn id="16" dur="1000"/>
                                        <p:tgtEl>
                                          <p:spTgt spid="88066"/>
                                        </p:tgtEl>
                                      </p:cBhvr>
                                    </p:animEffect>
                                  </p:childTnLst>
                                </p:cTn>
                              </p:par>
                            </p:childTnLst>
                          </p:cTn>
                        </p:par>
                        <p:par>
                          <p:cTn id="17" fill="hold">
                            <p:stCondLst>
                              <p:cond delay="3000"/>
                            </p:stCondLst>
                            <p:childTnLst>
                              <p:par>
                                <p:cTn id="18" presetID="55" presetClass="entr" presetSubtype="0"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1000" fill="hold"/>
                                        <p:tgtEl>
                                          <p:spTgt spid="2"/>
                                        </p:tgtEl>
                                        <p:attrNameLst>
                                          <p:attrName>ppt_w</p:attrName>
                                        </p:attrNameLst>
                                      </p:cBhvr>
                                      <p:tavLst>
                                        <p:tav tm="0">
                                          <p:val>
                                            <p:strVal val="#ppt_w*0.70"/>
                                          </p:val>
                                        </p:tav>
                                        <p:tav tm="100000">
                                          <p:val>
                                            <p:strVal val="#ppt_w"/>
                                          </p:val>
                                        </p:tav>
                                      </p:tavLst>
                                    </p:anim>
                                    <p:anim calcmode="lin" valueType="num">
                                      <p:cBhvr>
                                        <p:cTn id="21" dur="1000" fill="hold"/>
                                        <p:tgtEl>
                                          <p:spTgt spid="2"/>
                                        </p:tgtEl>
                                        <p:attrNameLst>
                                          <p:attrName>ppt_h</p:attrName>
                                        </p:attrNameLst>
                                      </p:cBhvr>
                                      <p:tavLst>
                                        <p:tav tm="0">
                                          <p:val>
                                            <p:strVal val="#ppt_h"/>
                                          </p:val>
                                        </p:tav>
                                        <p:tav tm="100000">
                                          <p:val>
                                            <p:strVal val="#ppt_h"/>
                                          </p:val>
                                        </p:tav>
                                      </p:tavLst>
                                    </p:anim>
                                    <p:animEffect transition="in" filter="fade">
                                      <p:cBhvr>
                                        <p:cTn id="22"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73" grpId="0" build="p"/>
      <p:bldP spid="62471" grpId="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a:xfrm>
            <a:off x="468313" y="692150"/>
            <a:ext cx="8229600" cy="598488"/>
          </a:xfrm>
        </p:spPr>
        <p:txBody>
          <a:bodyPr/>
          <a:lstStyle/>
          <a:p>
            <a:pPr algn="ctr" eaLnBrk="1" hangingPunct="1"/>
            <a:r>
              <a:rPr lang="es-ES" sz="4000" b="1" smtClean="0">
                <a:solidFill>
                  <a:srgbClr val="FFA143"/>
                </a:solidFill>
              </a:rPr>
              <a:t>2. UBICACIÓN</a:t>
            </a:r>
            <a:r>
              <a:rPr lang="es-ES" sz="4000" b="1" smtClean="0"/>
              <a:t> </a:t>
            </a:r>
            <a:r>
              <a:rPr lang="es-ES" sz="4000" b="1" smtClean="0">
                <a:solidFill>
                  <a:srgbClr val="FFA143"/>
                </a:solidFill>
              </a:rPr>
              <a:t>DE LA EMPRESA</a:t>
            </a:r>
          </a:p>
        </p:txBody>
      </p:sp>
      <p:pic>
        <p:nvPicPr>
          <p:cNvPr id="9219" name="11 Marcador de contenido" descr="digital asus.jpg"/>
          <p:cNvPicPr>
            <a:picLocks noGrp="1" noChangeAspect="1"/>
          </p:cNvPicPr>
          <p:nvPr>
            <p:ph idx="1"/>
          </p:nvPr>
        </p:nvPicPr>
        <p:blipFill>
          <a:blip r:embed="rId2"/>
          <a:srcRect/>
          <a:stretch>
            <a:fillRect/>
          </a:stretch>
        </p:blipFill>
        <p:spPr>
          <a:xfrm>
            <a:off x="971550" y="1628775"/>
            <a:ext cx="7296150" cy="4389438"/>
          </a:xfrm>
          <a:noFill/>
          <a:ln>
            <a:solidFill>
              <a:srgbClr val="660033"/>
            </a:solidFill>
          </a:ln>
        </p:spPr>
      </p:pic>
      <p:pic>
        <p:nvPicPr>
          <p:cNvPr id="9220" name="Picture 16" descr="Cómo llegar"/>
          <p:cNvPicPr>
            <a:picLocks noChangeAspect="1" noChangeArrowheads="1"/>
          </p:cNvPicPr>
          <p:nvPr/>
        </p:nvPicPr>
        <p:blipFill>
          <a:blip r:embed="rId3"/>
          <a:srcRect/>
          <a:stretch>
            <a:fillRect/>
          </a:stretch>
        </p:blipFill>
        <p:spPr bwMode="auto">
          <a:xfrm>
            <a:off x="0" y="0"/>
            <a:ext cx="152400" cy="152400"/>
          </a:xfrm>
          <a:prstGeom prst="rect">
            <a:avLst/>
          </a:prstGeom>
          <a:noFill/>
          <a:ln w="9525">
            <a:noFill/>
            <a:miter lim="800000"/>
            <a:headEnd/>
            <a:tailEnd/>
          </a:ln>
        </p:spPr>
      </p:pic>
      <p:sp>
        <p:nvSpPr>
          <p:cNvPr id="9221" name="Freeform 14"/>
          <p:cNvSpPr>
            <a:spLocks/>
          </p:cNvSpPr>
          <p:nvPr/>
        </p:nvSpPr>
        <p:spPr bwMode="auto">
          <a:xfrm>
            <a:off x="2339975" y="1844675"/>
            <a:ext cx="1838325" cy="1604963"/>
          </a:xfrm>
          <a:custGeom>
            <a:avLst/>
            <a:gdLst>
              <a:gd name="T0" fmla="*/ 0 w 442"/>
              <a:gd name="T1" fmla="*/ 0 h 1109"/>
              <a:gd name="T2" fmla="*/ 2147483647 w 442"/>
              <a:gd name="T3" fmla="*/ 2147483647 h 1109"/>
              <a:gd name="T4" fmla="*/ 2147483647 w 442"/>
              <a:gd name="T5" fmla="*/ 2147483647 h 1109"/>
              <a:gd name="T6" fmla="*/ 0 60000 65536"/>
              <a:gd name="T7" fmla="*/ 0 60000 65536"/>
              <a:gd name="T8" fmla="*/ 0 60000 65536"/>
              <a:gd name="T9" fmla="*/ 0 w 442"/>
              <a:gd name="T10" fmla="*/ 0 h 1109"/>
              <a:gd name="T11" fmla="*/ 442 w 442"/>
              <a:gd name="T12" fmla="*/ 1109 h 1109"/>
            </a:gdLst>
            <a:ahLst/>
            <a:cxnLst>
              <a:cxn ang="T6">
                <a:pos x="T0" y="T1"/>
              </a:cxn>
              <a:cxn ang="T7">
                <a:pos x="T2" y="T3"/>
              </a:cxn>
              <a:cxn ang="T8">
                <a:pos x="T4" y="T5"/>
              </a:cxn>
            </a:cxnLst>
            <a:rect l="T9" t="T10" r="T11" b="T12"/>
            <a:pathLst>
              <a:path w="442" h="1109">
                <a:moveTo>
                  <a:pt x="0" y="0"/>
                </a:moveTo>
                <a:cubicBezTo>
                  <a:pt x="5" y="17"/>
                  <a:pt x="83" y="212"/>
                  <a:pt x="88" y="229"/>
                </a:cubicBezTo>
                <a:cubicBezTo>
                  <a:pt x="220" y="547"/>
                  <a:pt x="295" y="739"/>
                  <a:pt x="442" y="1109"/>
                </a:cubicBezTo>
              </a:path>
            </a:pathLst>
          </a:custGeom>
          <a:noFill/>
          <a:ln w="76200">
            <a:solidFill>
              <a:srgbClr val="FF0000"/>
            </a:solidFill>
            <a:round/>
            <a:headEnd/>
            <a:tailEnd type="stealth" w="lg" len="lg"/>
          </a:ln>
        </p:spPr>
        <p:txBody>
          <a:bodyPr/>
          <a:lstStyle/>
          <a:p>
            <a:endParaRPr lang="es-ES" sz="1800"/>
          </a:p>
        </p:txBody>
      </p:sp>
      <p:sp>
        <p:nvSpPr>
          <p:cNvPr id="9222" name="Oval 15"/>
          <p:cNvSpPr>
            <a:spLocks noChangeArrowheads="1"/>
          </p:cNvSpPr>
          <p:nvPr/>
        </p:nvSpPr>
        <p:spPr bwMode="auto">
          <a:xfrm>
            <a:off x="4143375" y="3071813"/>
            <a:ext cx="935038" cy="865187"/>
          </a:xfrm>
          <a:prstGeom prst="ellipse">
            <a:avLst/>
          </a:prstGeom>
          <a:noFill/>
          <a:ln w="44450">
            <a:solidFill>
              <a:srgbClr val="FF0000"/>
            </a:solidFill>
            <a:round/>
            <a:headEnd/>
            <a:tailEnd/>
          </a:ln>
        </p:spPr>
        <p:txBody>
          <a:bodyPr wrap="none" anchor="ctr"/>
          <a:lstStyle/>
          <a:p>
            <a:endParaRPr lang="es-ES" sz="1800"/>
          </a:p>
        </p:txBody>
      </p:sp>
      <p:sp>
        <p:nvSpPr>
          <p:cNvPr id="9" name="11 Marcador de pie de página"/>
          <p:cNvSpPr txBox="1">
            <a:spLocks/>
          </p:cNvSpPr>
          <p:nvPr/>
        </p:nvSpPr>
        <p:spPr>
          <a:xfrm>
            <a:off x="7500938" y="6215063"/>
            <a:ext cx="1357312" cy="293687"/>
          </a:xfrm>
          <a:prstGeom prst="rect">
            <a:avLst/>
          </a:prstGeom>
        </p:spPr>
        <p:txBody>
          <a:bodyPr lIns="0" tIns="0" rIns="0" bIns="0" anchor="b"/>
          <a:lstStyle/>
          <a:p>
            <a:pPr>
              <a:defRPr/>
            </a:pPr>
            <a:r>
              <a:rPr lang="es-ES" sz="1200" b="1">
                <a:solidFill>
                  <a:schemeClr val="accent2">
                    <a:lumMod val="75000"/>
                  </a:schemeClr>
                </a:solidFill>
                <a:latin typeface="+mn-lt"/>
              </a:rPr>
              <a:t>DIGITAL ASUS S.L</a:t>
            </a:r>
            <a:r>
              <a:rPr lang="es-ES" sz="1200">
                <a:solidFill>
                  <a:schemeClr val="tx2">
                    <a:shade val="90000"/>
                  </a:schemeClr>
                </a:solidFill>
              </a:rPr>
              <a:t>.</a:t>
            </a:r>
            <a:endParaRPr lang="es-ES" sz="1200" dirty="0">
              <a:solidFill>
                <a:schemeClr val="tx2">
                  <a:shade val="90000"/>
                </a:schemeClr>
              </a:solidFill>
            </a:endParaRPr>
          </a:p>
        </p:txBody>
      </p:sp>
      <p:sp>
        <p:nvSpPr>
          <p:cNvPr id="10" name="9 Marcador de número de diapositiva"/>
          <p:cNvSpPr>
            <a:spLocks noGrp="1"/>
          </p:cNvSpPr>
          <p:nvPr>
            <p:ph type="sldNum" sz="quarter" idx="12"/>
          </p:nvPr>
        </p:nvSpPr>
        <p:spPr/>
        <p:txBody>
          <a:bodyPr/>
          <a:lstStyle/>
          <a:p>
            <a:pPr>
              <a:defRPr/>
            </a:pPr>
            <a:fld id="{415D2080-2CCB-4AB4-95FE-87238D3CA225}" type="slidenum">
              <a:rPr lang="es-ES"/>
              <a:pPr>
                <a:defRPr/>
              </a:pPr>
              <a:t>4</a:t>
            </a:fld>
            <a:endParaRPr lang="es-ES"/>
          </a:p>
        </p:txBody>
      </p:sp>
    </p:spTree>
  </p:cSld>
  <p:clrMapOvr>
    <a:masterClrMapping/>
  </p:clrMapOvr>
  <p:transition spd="med" advClick="0">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499"/>
                                          </p:stCondLst>
                                        </p:cTn>
                                        <p:tgtEl>
                                          <p:spTgt spid="829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13 Marcador de contenido" descr="digital asus 22.jpg"/>
          <p:cNvPicPr>
            <a:picLocks noGrp="1" noChangeAspect="1"/>
          </p:cNvPicPr>
          <p:nvPr>
            <p:ph sz="half" idx="1"/>
          </p:nvPr>
        </p:nvPicPr>
        <p:blipFill>
          <a:blip r:embed="rId2"/>
          <a:srcRect/>
          <a:stretch>
            <a:fillRect/>
          </a:stretch>
        </p:blipFill>
        <p:spPr>
          <a:xfrm>
            <a:off x="468313" y="2852738"/>
            <a:ext cx="4038600" cy="2482850"/>
          </a:xfrm>
          <a:noFill/>
          <a:ln>
            <a:solidFill>
              <a:srgbClr val="660033"/>
            </a:solidFill>
          </a:ln>
        </p:spPr>
      </p:pic>
      <p:pic>
        <p:nvPicPr>
          <p:cNvPr id="10243" name="14 Marcador de contenido" descr="digital asus ampliado.jpg"/>
          <p:cNvPicPr>
            <a:picLocks noGrp="1" noChangeAspect="1"/>
          </p:cNvPicPr>
          <p:nvPr>
            <p:ph sz="half" idx="2"/>
          </p:nvPr>
        </p:nvPicPr>
        <p:blipFill>
          <a:blip r:embed="rId3"/>
          <a:srcRect/>
          <a:stretch>
            <a:fillRect/>
          </a:stretch>
        </p:blipFill>
        <p:spPr>
          <a:xfrm>
            <a:off x="5143500" y="2852738"/>
            <a:ext cx="2933700" cy="2790825"/>
          </a:xfrm>
          <a:noFill/>
          <a:ln>
            <a:solidFill>
              <a:srgbClr val="660033"/>
            </a:solidFill>
          </a:ln>
        </p:spPr>
      </p:pic>
      <p:sp>
        <p:nvSpPr>
          <p:cNvPr id="10244" name="Oval 27"/>
          <p:cNvSpPr>
            <a:spLocks noChangeArrowheads="1"/>
          </p:cNvSpPr>
          <p:nvPr/>
        </p:nvSpPr>
        <p:spPr bwMode="auto">
          <a:xfrm>
            <a:off x="2357438" y="3500438"/>
            <a:ext cx="865187" cy="1077912"/>
          </a:xfrm>
          <a:prstGeom prst="ellipse">
            <a:avLst/>
          </a:prstGeom>
          <a:noFill/>
          <a:ln w="44450">
            <a:solidFill>
              <a:srgbClr val="FF0000"/>
            </a:solidFill>
            <a:round/>
            <a:headEnd/>
            <a:tailEnd/>
          </a:ln>
        </p:spPr>
        <p:txBody>
          <a:bodyPr wrap="none" anchor="ctr"/>
          <a:lstStyle/>
          <a:p>
            <a:endParaRPr lang="es-ES" sz="1800"/>
          </a:p>
        </p:txBody>
      </p:sp>
      <p:sp>
        <p:nvSpPr>
          <p:cNvPr id="10245" name="Line 30"/>
          <p:cNvSpPr>
            <a:spLocks noChangeShapeType="1"/>
          </p:cNvSpPr>
          <p:nvPr/>
        </p:nvSpPr>
        <p:spPr bwMode="auto">
          <a:xfrm flipV="1">
            <a:off x="3429000" y="3786188"/>
            <a:ext cx="2524125" cy="357187"/>
          </a:xfrm>
          <a:prstGeom prst="line">
            <a:avLst/>
          </a:prstGeom>
          <a:noFill/>
          <a:ln w="76200">
            <a:solidFill>
              <a:srgbClr val="FF0000"/>
            </a:solidFill>
            <a:round/>
            <a:headEnd/>
            <a:tailEnd type="triangle" w="med" len="med"/>
          </a:ln>
        </p:spPr>
        <p:txBody>
          <a:bodyPr/>
          <a:lstStyle/>
          <a:p>
            <a:endParaRPr lang="es-ES"/>
          </a:p>
        </p:txBody>
      </p:sp>
      <p:sp>
        <p:nvSpPr>
          <p:cNvPr id="10246" name="Oval 31"/>
          <p:cNvSpPr>
            <a:spLocks noChangeArrowheads="1"/>
          </p:cNvSpPr>
          <p:nvPr/>
        </p:nvSpPr>
        <p:spPr bwMode="auto">
          <a:xfrm>
            <a:off x="6072188" y="3357563"/>
            <a:ext cx="1009650" cy="936625"/>
          </a:xfrm>
          <a:prstGeom prst="ellipse">
            <a:avLst/>
          </a:prstGeom>
          <a:noFill/>
          <a:ln w="44450">
            <a:solidFill>
              <a:srgbClr val="FF0000"/>
            </a:solidFill>
            <a:round/>
            <a:headEnd/>
            <a:tailEnd/>
          </a:ln>
        </p:spPr>
        <p:txBody>
          <a:bodyPr wrap="none" anchor="ctr"/>
          <a:lstStyle/>
          <a:p>
            <a:endParaRPr lang="es-ES" sz="1800"/>
          </a:p>
        </p:txBody>
      </p:sp>
      <p:sp>
        <p:nvSpPr>
          <p:cNvPr id="10" name="11 Marcador de pie de página"/>
          <p:cNvSpPr txBox="1">
            <a:spLocks/>
          </p:cNvSpPr>
          <p:nvPr/>
        </p:nvSpPr>
        <p:spPr>
          <a:xfrm>
            <a:off x="7500938" y="6215063"/>
            <a:ext cx="1357312" cy="293687"/>
          </a:xfrm>
          <a:prstGeom prst="rect">
            <a:avLst/>
          </a:prstGeom>
        </p:spPr>
        <p:txBody>
          <a:bodyPr lIns="0" tIns="0" rIns="0" bIns="0" anchor="b"/>
          <a:lstStyle/>
          <a:p>
            <a:pPr>
              <a:defRPr/>
            </a:pPr>
            <a:r>
              <a:rPr lang="es-ES" sz="1200" b="1">
                <a:solidFill>
                  <a:schemeClr val="accent2">
                    <a:lumMod val="75000"/>
                  </a:schemeClr>
                </a:solidFill>
                <a:latin typeface="+mn-lt"/>
              </a:rPr>
              <a:t>DIGITAL ASUS S.L</a:t>
            </a:r>
            <a:r>
              <a:rPr lang="es-ES" sz="1200">
                <a:solidFill>
                  <a:schemeClr val="tx2">
                    <a:shade val="90000"/>
                  </a:schemeClr>
                </a:solidFill>
              </a:rPr>
              <a:t>.</a:t>
            </a:r>
            <a:endParaRPr lang="es-ES" sz="1200" dirty="0">
              <a:solidFill>
                <a:schemeClr val="tx2">
                  <a:shade val="90000"/>
                </a:schemeClr>
              </a:solidFill>
            </a:endParaRPr>
          </a:p>
        </p:txBody>
      </p:sp>
      <p:sp>
        <p:nvSpPr>
          <p:cNvPr id="11" name="10 Marcador de número de diapositiva"/>
          <p:cNvSpPr>
            <a:spLocks noGrp="1"/>
          </p:cNvSpPr>
          <p:nvPr>
            <p:ph type="sldNum" sz="quarter" idx="12"/>
          </p:nvPr>
        </p:nvSpPr>
        <p:spPr/>
        <p:txBody>
          <a:bodyPr/>
          <a:lstStyle/>
          <a:p>
            <a:pPr>
              <a:defRPr/>
            </a:pPr>
            <a:fld id="{FD700D09-2E28-4AD7-8BCF-7D9EF49E5E12}" type="slidenum">
              <a:rPr lang="es-ES"/>
              <a:pPr>
                <a:defRPr/>
              </a:pPr>
              <a:t>5</a:t>
            </a:fld>
            <a:endParaRPr lang="es-ES"/>
          </a:p>
        </p:txBody>
      </p:sp>
      <p:sp>
        <p:nvSpPr>
          <p:cNvPr id="82946" name="Rectangle 2"/>
          <p:cNvSpPr>
            <a:spLocks noChangeArrowheads="1"/>
          </p:cNvSpPr>
          <p:nvPr/>
        </p:nvSpPr>
        <p:spPr bwMode="auto">
          <a:xfrm>
            <a:off x="395288" y="1268413"/>
            <a:ext cx="8229600" cy="598487"/>
          </a:xfrm>
          <a:prstGeom prst="rect">
            <a:avLst/>
          </a:prstGeom>
          <a:noFill/>
          <a:ln w="9525">
            <a:noFill/>
            <a:miter lim="800000"/>
            <a:headEnd/>
            <a:tailEnd/>
          </a:ln>
        </p:spPr>
        <p:txBody>
          <a:bodyPr lIns="0" rIns="0" bIns="0" anchor="b"/>
          <a:lstStyle/>
          <a:p>
            <a:pPr algn="ctr"/>
            <a:r>
              <a:rPr lang="es-ES" sz="4000" b="1">
                <a:solidFill>
                  <a:srgbClr val="FFA143"/>
                </a:solidFill>
                <a:latin typeface="Calibri" pitchFamily="34" charset="0"/>
              </a:rPr>
              <a:t>2. UBICACIÓN</a:t>
            </a:r>
            <a:r>
              <a:rPr lang="es-ES" sz="4000" b="1">
                <a:solidFill>
                  <a:schemeClr val="tx2"/>
                </a:solidFill>
                <a:latin typeface="Calibri" pitchFamily="34" charset="0"/>
              </a:rPr>
              <a:t> </a:t>
            </a:r>
            <a:r>
              <a:rPr lang="es-ES" sz="4000" b="1">
                <a:solidFill>
                  <a:srgbClr val="FFA143"/>
                </a:solidFill>
                <a:latin typeface="Calibri" pitchFamily="34" charset="0"/>
              </a:rPr>
              <a:t>DE LA EMPRESA</a:t>
            </a:r>
          </a:p>
        </p:txBody>
      </p:sp>
    </p:spTree>
  </p:cSld>
  <p:clrMapOvr>
    <a:masterClrMapping/>
  </p:clrMapOvr>
  <p:transition spd="med" advClick="0">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499"/>
                                          </p:stCondLst>
                                        </p:cTn>
                                        <p:tgtEl>
                                          <p:spTgt spid="829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3 Marcador de contenido"/>
          <p:cNvSpPr>
            <a:spLocks noGrp="1"/>
          </p:cNvSpPr>
          <p:nvPr>
            <p:ph idx="1"/>
          </p:nvPr>
        </p:nvSpPr>
        <p:spPr/>
        <p:txBody>
          <a:bodyPr/>
          <a:lstStyle/>
          <a:p>
            <a:pPr eaLnBrk="1" hangingPunct="1"/>
            <a:endParaRPr lang="es-ES" smtClean="0"/>
          </a:p>
        </p:txBody>
      </p:sp>
      <p:sp>
        <p:nvSpPr>
          <p:cNvPr id="7" name="11 Marcador de pie de página"/>
          <p:cNvSpPr txBox="1">
            <a:spLocks/>
          </p:cNvSpPr>
          <p:nvPr/>
        </p:nvSpPr>
        <p:spPr>
          <a:xfrm>
            <a:off x="7500938" y="6215063"/>
            <a:ext cx="1357312" cy="293687"/>
          </a:xfrm>
          <a:prstGeom prst="rect">
            <a:avLst/>
          </a:prstGeom>
        </p:spPr>
        <p:txBody>
          <a:bodyPr lIns="0" tIns="0" rIns="0" bIns="0" anchor="b"/>
          <a:lstStyle/>
          <a:p>
            <a:pPr>
              <a:defRPr/>
            </a:pPr>
            <a:r>
              <a:rPr lang="es-ES" sz="1200" b="1">
                <a:solidFill>
                  <a:schemeClr val="accent2">
                    <a:lumMod val="75000"/>
                  </a:schemeClr>
                </a:solidFill>
                <a:latin typeface="+mn-lt"/>
              </a:rPr>
              <a:t>DIGITAL ASUS S.L</a:t>
            </a:r>
            <a:r>
              <a:rPr lang="es-ES" sz="1200">
                <a:solidFill>
                  <a:schemeClr val="tx2">
                    <a:shade val="90000"/>
                  </a:schemeClr>
                </a:solidFill>
              </a:rPr>
              <a:t>.</a:t>
            </a:r>
            <a:endParaRPr lang="es-ES" sz="1200" dirty="0">
              <a:solidFill>
                <a:schemeClr val="tx2">
                  <a:shade val="90000"/>
                </a:schemeClr>
              </a:solidFill>
            </a:endParaRPr>
          </a:p>
        </p:txBody>
      </p:sp>
      <p:sp>
        <p:nvSpPr>
          <p:cNvPr id="8" name="7 Marcador de número de diapositiva"/>
          <p:cNvSpPr>
            <a:spLocks noGrp="1"/>
          </p:cNvSpPr>
          <p:nvPr>
            <p:ph type="sldNum" sz="quarter" idx="12"/>
          </p:nvPr>
        </p:nvSpPr>
        <p:spPr/>
        <p:txBody>
          <a:bodyPr/>
          <a:lstStyle/>
          <a:p>
            <a:pPr>
              <a:defRPr/>
            </a:pPr>
            <a:fld id="{638FC4C1-A914-4845-898B-A209250FBB59}" type="slidenum">
              <a:rPr lang="es-ES"/>
              <a:pPr>
                <a:defRPr/>
              </a:pPr>
              <a:t>6</a:t>
            </a:fld>
            <a:endParaRPr lang="es-ES"/>
          </a:p>
        </p:txBody>
      </p:sp>
      <p:sp>
        <p:nvSpPr>
          <p:cNvPr id="82946" name="Rectangle 2"/>
          <p:cNvSpPr>
            <a:spLocks noChangeArrowheads="1"/>
          </p:cNvSpPr>
          <p:nvPr/>
        </p:nvSpPr>
        <p:spPr bwMode="auto">
          <a:xfrm>
            <a:off x="468313" y="908050"/>
            <a:ext cx="8229600" cy="598488"/>
          </a:xfrm>
          <a:prstGeom prst="rect">
            <a:avLst/>
          </a:prstGeom>
          <a:noFill/>
          <a:ln w="9525">
            <a:noFill/>
            <a:miter lim="800000"/>
            <a:headEnd/>
            <a:tailEnd/>
          </a:ln>
        </p:spPr>
        <p:txBody>
          <a:bodyPr lIns="0" rIns="0" bIns="0" anchor="b"/>
          <a:lstStyle/>
          <a:p>
            <a:pPr algn="ctr"/>
            <a:r>
              <a:rPr lang="es-ES" sz="4000" b="1">
                <a:solidFill>
                  <a:srgbClr val="FFA143"/>
                </a:solidFill>
                <a:latin typeface="Calibri" pitchFamily="34" charset="0"/>
              </a:rPr>
              <a:t>2. UBICACIÓN</a:t>
            </a:r>
            <a:r>
              <a:rPr lang="es-ES" sz="4000" b="1">
                <a:solidFill>
                  <a:schemeClr val="tx2"/>
                </a:solidFill>
                <a:latin typeface="Calibri" pitchFamily="34" charset="0"/>
              </a:rPr>
              <a:t> </a:t>
            </a:r>
            <a:r>
              <a:rPr lang="es-ES" sz="4000" b="1">
                <a:solidFill>
                  <a:srgbClr val="FFA143"/>
                </a:solidFill>
                <a:latin typeface="Calibri" pitchFamily="34" charset="0"/>
              </a:rPr>
              <a:t>DE LA EMPRESA</a:t>
            </a:r>
          </a:p>
        </p:txBody>
      </p:sp>
    </p:spTree>
  </p:cSld>
  <p:clrMapOvr>
    <a:masterClrMapping/>
  </p:clrMapOvr>
  <p:transition spd="med" advClick="0">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499"/>
                                          </p:stCondLst>
                                        </p:cTn>
                                        <p:tgtEl>
                                          <p:spTgt spid="829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4 Marcador de contenido"/>
          <p:cNvSpPr>
            <a:spLocks noGrp="1"/>
          </p:cNvSpPr>
          <p:nvPr>
            <p:ph sz="half" idx="1"/>
          </p:nvPr>
        </p:nvSpPr>
        <p:spPr>
          <a:xfrm>
            <a:off x="457200" y="1920875"/>
            <a:ext cx="4038600" cy="4433888"/>
          </a:xfrm>
        </p:spPr>
        <p:txBody>
          <a:bodyPr/>
          <a:lstStyle/>
          <a:p>
            <a:pPr eaLnBrk="1" hangingPunct="1"/>
            <a:endParaRPr lang="es-ES" smtClean="0"/>
          </a:p>
        </p:txBody>
      </p:sp>
      <p:sp>
        <p:nvSpPr>
          <p:cNvPr id="12291" name="5 Marcador de contenido"/>
          <p:cNvSpPr>
            <a:spLocks noGrp="1"/>
          </p:cNvSpPr>
          <p:nvPr>
            <p:ph sz="half" idx="2"/>
          </p:nvPr>
        </p:nvSpPr>
        <p:spPr>
          <a:xfrm>
            <a:off x="4648200" y="1920875"/>
            <a:ext cx="4038600" cy="4433888"/>
          </a:xfrm>
        </p:spPr>
        <p:txBody>
          <a:bodyPr/>
          <a:lstStyle/>
          <a:p>
            <a:pPr eaLnBrk="1" hangingPunct="1"/>
            <a:endParaRPr lang="es-ES" smtClean="0"/>
          </a:p>
        </p:txBody>
      </p:sp>
      <p:sp>
        <p:nvSpPr>
          <p:cNvPr id="9" name="11 Marcador de pie de página"/>
          <p:cNvSpPr txBox="1">
            <a:spLocks/>
          </p:cNvSpPr>
          <p:nvPr/>
        </p:nvSpPr>
        <p:spPr>
          <a:xfrm>
            <a:off x="7500938" y="6215063"/>
            <a:ext cx="1357312" cy="293687"/>
          </a:xfrm>
          <a:prstGeom prst="rect">
            <a:avLst/>
          </a:prstGeom>
        </p:spPr>
        <p:txBody>
          <a:bodyPr lIns="0" tIns="0" rIns="0" bIns="0" anchor="b"/>
          <a:lstStyle/>
          <a:p>
            <a:pPr>
              <a:defRPr/>
            </a:pPr>
            <a:r>
              <a:rPr lang="es-ES" sz="1200" b="1">
                <a:solidFill>
                  <a:schemeClr val="accent2">
                    <a:lumMod val="75000"/>
                  </a:schemeClr>
                </a:solidFill>
                <a:latin typeface="+mn-lt"/>
              </a:rPr>
              <a:t>DIGITAL ASUS S.L</a:t>
            </a:r>
            <a:r>
              <a:rPr lang="es-ES" sz="1200">
                <a:solidFill>
                  <a:schemeClr val="tx2">
                    <a:shade val="90000"/>
                  </a:schemeClr>
                </a:solidFill>
              </a:rPr>
              <a:t>.</a:t>
            </a:r>
            <a:endParaRPr lang="es-ES" sz="1200" dirty="0">
              <a:solidFill>
                <a:schemeClr val="tx2">
                  <a:shade val="90000"/>
                </a:schemeClr>
              </a:solidFill>
            </a:endParaRPr>
          </a:p>
        </p:txBody>
      </p:sp>
      <p:sp>
        <p:nvSpPr>
          <p:cNvPr id="10" name="9 Marcador de número de diapositiva"/>
          <p:cNvSpPr>
            <a:spLocks noGrp="1"/>
          </p:cNvSpPr>
          <p:nvPr>
            <p:ph type="sldNum" sz="quarter" idx="12"/>
          </p:nvPr>
        </p:nvSpPr>
        <p:spPr/>
        <p:txBody>
          <a:bodyPr/>
          <a:lstStyle/>
          <a:p>
            <a:pPr>
              <a:defRPr/>
            </a:pPr>
            <a:fld id="{EF832F8C-AF9D-4961-9DE1-6C31CE1A1BD7}" type="slidenum">
              <a:rPr lang="es-ES"/>
              <a:pPr>
                <a:defRPr/>
              </a:pPr>
              <a:t>7</a:t>
            </a:fld>
            <a:endParaRPr lang="es-ES"/>
          </a:p>
        </p:txBody>
      </p:sp>
      <p:sp>
        <p:nvSpPr>
          <p:cNvPr id="82946" name="Rectangle 2"/>
          <p:cNvSpPr>
            <a:spLocks noChangeArrowheads="1"/>
          </p:cNvSpPr>
          <p:nvPr/>
        </p:nvSpPr>
        <p:spPr bwMode="auto">
          <a:xfrm>
            <a:off x="468313" y="1052513"/>
            <a:ext cx="8229600" cy="598487"/>
          </a:xfrm>
          <a:prstGeom prst="rect">
            <a:avLst/>
          </a:prstGeom>
          <a:noFill/>
          <a:ln w="9525">
            <a:noFill/>
            <a:miter lim="800000"/>
            <a:headEnd/>
            <a:tailEnd/>
          </a:ln>
        </p:spPr>
        <p:txBody>
          <a:bodyPr lIns="0" rIns="0" bIns="0" anchor="b"/>
          <a:lstStyle/>
          <a:p>
            <a:pPr algn="ctr"/>
            <a:r>
              <a:rPr lang="es-ES" sz="4000" b="1">
                <a:solidFill>
                  <a:srgbClr val="FFA143"/>
                </a:solidFill>
                <a:latin typeface="Calibri" pitchFamily="34" charset="0"/>
              </a:rPr>
              <a:t>2. UBICACIÓN</a:t>
            </a:r>
            <a:r>
              <a:rPr lang="es-ES" sz="4000" b="1">
                <a:solidFill>
                  <a:schemeClr val="tx2"/>
                </a:solidFill>
                <a:latin typeface="Calibri" pitchFamily="34" charset="0"/>
              </a:rPr>
              <a:t> </a:t>
            </a:r>
            <a:r>
              <a:rPr lang="es-ES" sz="4000" b="1">
                <a:solidFill>
                  <a:srgbClr val="FFA143"/>
                </a:solidFill>
                <a:latin typeface="Calibri" pitchFamily="34" charset="0"/>
              </a:rPr>
              <a:t>DE LA EMPRESA</a:t>
            </a:r>
          </a:p>
        </p:txBody>
      </p:sp>
    </p:spTree>
  </p:cSld>
  <p:clrMapOvr>
    <a:masterClrMapping/>
  </p:clrMapOvr>
  <p:transition spd="med" advClick="0">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499"/>
                                          </p:stCondLst>
                                        </p:cTn>
                                        <p:tgtEl>
                                          <p:spTgt spid="829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4"/>
          <p:cNvSpPr>
            <a:spLocks noGrp="1" noChangeArrowheads="1"/>
          </p:cNvSpPr>
          <p:nvPr>
            <p:ph type="title"/>
          </p:nvPr>
        </p:nvSpPr>
        <p:spPr>
          <a:xfrm>
            <a:off x="395288" y="620713"/>
            <a:ext cx="8229600" cy="939800"/>
          </a:xfrm>
        </p:spPr>
        <p:txBody>
          <a:bodyPr/>
          <a:lstStyle/>
          <a:p>
            <a:pPr algn="ctr" eaLnBrk="1" hangingPunct="1"/>
            <a:r>
              <a:rPr lang="es-ES" b="1" smtClean="0">
                <a:solidFill>
                  <a:srgbClr val="FFA143"/>
                </a:solidFill>
              </a:rPr>
              <a:t>3. ORGANIGRAMA</a:t>
            </a:r>
          </a:p>
        </p:txBody>
      </p:sp>
      <p:sp>
        <p:nvSpPr>
          <p:cNvPr id="26630" name="Text Box 6"/>
          <p:cNvSpPr txBox="1">
            <a:spLocks noChangeArrowheads="1"/>
          </p:cNvSpPr>
          <p:nvPr/>
        </p:nvSpPr>
        <p:spPr bwMode="auto">
          <a:xfrm>
            <a:off x="3635375" y="2060575"/>
            <a:ext cx="1366838" cy="284163"/>
          </a:xfrm>
          <a:prstGeom prst="rect">
            <a:avLst/>
          </a:prstGeom>
          <a:solidFill>
            <a:srgbClr val="FFCC66"/>
          </a:solidFill>
          <a:ln w="9525">
            <a:solidFill>
              <a:schemeClr val="tx1"/>
            </a:solidFill>
            <a:miter lim="800000"/>
            <a:headEnd/>
            <a:tailEnd/>
          </a:ln>
        </p:spPr>
        <p:txBody>
          <a:bodyPr>
            <a:spAutoFit/>
          </a:bodyPr>
          <a:lstStyle/>
          <a:p>
            <a:pPr algn="ctr">
              <a:spcBef>
                <a:spcPct val="50000"/>
              </a:spcBef>
            </a:pPr>
            <a:r>
              <a:rPr lang="es-ES" sz="1200" dirty="0">
                <a:latin typeface="Times New Roman" pitchFamily="18" charset="0"/>
              </a:rPr>
              <a:t>Dirección General</a:t>
            </a:r>
          </a:p>
        </p:txBody>
      </p:sp>
      <p:sp>
        <p:nvSpPr>
          <p:cNvPr id="26631" name="Line 7"/>
          <p:cNvSpPr>
            <a:spLocks noChangeShapeType="1"/>
          </p:cNvSpPr>
          <p:nvPr/>
        </p:nvSpPr>
        <p:spPr bwMode="auto">
          <a:xfrm>
            <a:off x="4284663" y="2349500"/>
            <a:ext cx="0" cy="431800"/>
          </a:xfrm>
          <a:prstGeom prst="line">
            <a:avLst/>
          </a:prstGeom>
          <a:noFill/>
          <a:ln w="9525">
            <a:solidFill>
              <a:srgbClr val="660033"/>
            </a:solidFill>
            <a:round/>
            <a:headEnd/>
            <a:tailEnd/>
          </a:ln>
        </p:spPr>
        <p:txBody>
          <a:bodyPr/>
          <a:lstStyle/>
          <a:p>
            <a:endParaRPr lang="es-ES"/>
          </a:p>
        </p:txBody>
      </p:sp>
      <p:sp>
        <p:nvSpPr>
          <p:cNvPr id="26633" name="Line 9"/>
          <p:cNvSpPr>
            <a:spLocks noChangeShapeType="1"/>
          </p:cNvSpPr>
          <p:nvPr/>
        </p:nvSpPr>
        <p:spPr bwMode="auto">
          <a:xfrm>
            <a:off x="4284663" y="2492375"/>
            <a:ext cx="1008062" cy="1588"/>
          </a:xfrm>
          <a:prstGeom prst="line">
            <a:avLst/>
          </a:prstGeom>
          <a:noFill/>
          <a:ln w="9525">
            <a:solidFill>
              <a:srgbClr val="660033"/>
            </a:solidFill>
            <a:round/>
            <a:headEnd/>
            <a:tailEnd/>
          </a:ln>
        </p:spPr>
        <p:txBody>
          <a:bodyPr/>
          <a:lstStyle/>
          <a:p>
            <a:endParaRPr lang="es-ES"/>
          </a:p>
        </p:txBody>
      </p:sp>
      <p:sp>
        <p:nvSpPr>
          <p:cNvPr id="26634" name="Text Box 10"/>
          <p:cNvSpPr txBox="1">
            <a:spLocks noChangeArrowheads="1"/>
          </p:cNvSpPr>
          <p:nvPr/>
        </p:nvSpPr>
        <p:spPr bwMode="auto">
          <a:xfrm>
            <a:off x="5292725" y="2349500"/>
            <a:ext cx="1366838" cy="284163"/>
          </a:xfrm>
          <a:prstGeom prst="rect">
            <a:avLst/>
          </a:prstGeom>
          <a:solidFill>
            <a:srgbClr val="FFCC66"/>
          </a:solidFill>
          <a:ln w="9525">
            <a:solidFill>
              <a:schemeClr val="tx1"/>
            </a:solidFill>
            <a:miter lim="800000"/>
            <a:headEnd/>
            <a:tailEnd/>
          </a:ln>
        </p:spPr>
        <p:txBody>
          <a:bodyPr>
            <a:spAutoFit/>
          </a:bodyPr>
          <a:lstStyle/>
          <a:p>
            <a:pPr algn="ctr">
              <a:spcBef>
                <a:spcPct val="50000"/>
              </a:spcBef>
            </a:pPr>
            <a:r>
              <a:rPr lang="es-ES" sz="1200">
                <a:latin typeface="Times New Roman" pitchFamily="18" charset="0"/>
              </a:rPr>
              <a:t>Calidad</a:t>
            </a:r>
          </a:p>
        </p:txBody>
      </p:sp>
      <p:sp>
        <p:nvSpPr>
          <p:cNvPr id="26636" name="Line 12"/>
          <p:cNvSpPr>
            <a:spLocks noChangeShapeType="1"/>
          </p:cNvSpPr>
          <p:nvPr/>
        </p:nvSpPr>
        <p:spPr bwMode="auto">
          <a:xfrm>
            <a:off x="1000125" y="2786063"/>
            <a:ext cx="0" cy="431800"/>
          </a:xfrm>
          <a:prstGeom prst="line">
            <a:avLst/>
          </a:prstGeom>
          <a:noFill/>
          <a:ln w="9525">
            <a:solidFill>
              <a:srgbClr val="660033"/>
            </a:solidFill>
            <a:round/>
            <a:headEnd/>
            <a:tailEnd/>
          </a:ln>
        </p:spPr>
        <p:txBody>
          <a:bodyPr/>
          <a:lstStyle/>
          <a:p>
            <a:endParaRPr lang="es-ES"/>
          </a:p>
        </p:txBody>
      </p:sp>
      <p:sp>
        <p:nvSpPr>
          <p:cNvPr id="26637" name="Line 13"/>
          <p:cNvSpPr>
            <a:spLocks noChangeShapeType="1"/>
          </p:cNvSpPr>
          <p:nvPr/>
        </p:nvSpPr>
        <p:spPr bwMode="auto">
          <a:xfrm>
            <a:off x="2771775" y="2781300"/>
            <a:ext cx="0" cy="431800"/>
          </a:xfrm>
          <a:prstGeom prst="line">
            <a:avLst/>
          </a:prstGeom>
          <a:noFill/>
          <a:ln w="9525">
            <a:solidFill>
              <a:schemeClr val="tx1"/>
            </a:solidFill>
            <a:round/>
            <a:headEnd/>
            <a:tailEnd/>
          </a:ln>
        </p:spPr>
        <p:txBody>
          <a:bodyPr/>
          <a:lstStyle/>
          <a:p>
            <a:endParaRPr lang="es-ES"/>
          </a:p>
        </p:txBody>
      </p:sp>
      <p:sp>
        <p:nvSpPr>
          <p:cNvPr id="26638" name="Line 14"/>
          <p:cNvSpPr>
            <a:spLocks noChangeShapeType="1"/>
          </p:cNvSpPr>
          <p:nvPr/>
        </p:nvSpPr>
        <p:spPr bwMode="auto">
          <a:xfrm>
            <a:off x="4283075" y="2781300"/>
            <a:ext cx="0" cy="431800"/>
          </a:xfrm>
          <a:prstGeom prst="line">
            <a:avLst/>
          </a:prstGeom>
          <a:noFill/>
          <a:ln w="9525">
            <a:solidFill>
              <a:srgbClr val="660033"/>
            </a:solidFill>
            <a:round/>
            <a:headEnd/>
            <a:tailEnd/>
          </a:ln>
        </p:spPr>
        <p:txBody>
          <a:bodyPr/>
          <a:lstStyle/>
          <a:p>
            <a:endParaRPr lang="es-ES"/>
          </a:p>
        </p:txBody>
      </p:sp>
      <p:sp>
        <p:nvSpPr>
          <p:cNvPr id="26639" name="Line 15"/>
          <p:cNvSpPr>
            <a:spLocks noChangeShapeType="1"/>
          </p:cNvSpPr>
          <p:nvPr/>
        </p:nvSpPr>
        <p:spPr bwMode="auto">
          <a:xfrm>
            <a:off x="5940425" y="2781300"/>
            <a:ext cx="0" cy="431800"/>
          </a:xfrm>
          <a:prstGeom prst="line">
            <a:avLst/>
          </a:prstGeom>
          <a:noFill/>
          <a:ln w="9525">
            <a:solidFill>
              <a:srgbClr val="660033"/>
            </a:solidFill>
            <a:round/>
            <a:headEnd/>
            <a:tailEnd/>
          </a:ln>
        </p:spPr>
        <p:txBody>
          <a:bodyPr/>
          <a:lstStyle/>
          <a:p>
            <a:endParaRPr lang="es-ES"/>
          </a:p>
        </p:txBody>
      </p:sp>
      <p:sp>
        <p:nvSpPr>
          <p:cNvPr id="26640" name="Line 16"/>
          <p:cNvSpPr>
            <a:spLocks noChangeShapeType="1"/>
          </p:cNvSpPr>
          <p:nvPr/>
        </p:nvSpPr>
        <p:spPr bwMode="auto">
          <a:xfrm>
            <a:off x="7380288" y="2781300"/>
            <a:ext cx="0" cy="431800"/>
          </a:xfrm>
          <a:prstGeom prst="line">
            <a:avLst/>
          </a:prstGeom>
          <a:noFill/>
          <a:ln w="9525">
            <a:solidFill>
              <a:srgbClr val="660033"/>
            </a:solidFill>
            <a:round/>
            <a:headEnd/>
            <a:tailEnd/>
          </a:ln>
        </p:spPr>
        <p:txBody>
          <a:bodyPr/>
          <a:lstStyle/>
          <a:p>
            <a:endParaRPr lang="es-ES"/>
          </a:p>
        </p:txBody>
      </p:sp>
      <p:sp>
        <p:nvSpPr>
          <p:cNvPr id="26641" name="Text Box 17"/>
          <p:cNvSpPr txBox="1">
            <a:spLocks noChangeArrowheads="1"/>
          </p:cNvSpPr>
          <p:nvPr/>
        </p:nvSpPr>
        <p:spPr bwMode="auto">
          <a:xfrm>
            <a:off x="6697663" y="3213100"/>
            <a:ext cx="1366837" cy="284163"/>
          </a:xfrm>
          <a:prstGeom prst="rect">
            <a:avLst/>
          </a:prstGeom>
          <a:solidFill>
            <a:srgbClr val="FFCC66"/>
          </a:solidFill>
          <a:ln w="9525">
            <a:solidFill>
              <a:schemeClr val="tx1"/>
            </a:solidFill>
            <a:miter lim="800000"/>
            <a:headEnd/>
            <a:tailEnd/>
          </a:ln>
        </p:spPr>
        <p:txBody>
          <a:bodyPr>
            <a:spAutoFit/>
          </a:bodyPr>
          <a:lstStyle/>
          <a:p>
            <a:pPr algn="ctr">
              <a:spcBef>
                <a:spcPct val="50000"/>
              </a:spcBef>
            </a:pPr>
            <a:r>
              <a:rPr lang="es-ES" sz="1200">
                <a:latin typeface="Times New Roman" pitchFamily="18" charset="0"/>
              </a:rPr>
              <a:t>Compras</a:t>
            </a:r>
          </a:p>
        </p:txBody>
      </p:sp>
      <p:sp>
        <p:nvSpPr>
          <p:cNvPr id="26642" name="Text Box 18"/>
          <p:cNvSpPr txBox="1">
            <a:spLocks noChangeArrowheads="1"/>
          </p:cNvSpPr>
          <p:nvPr/>
        </p:nvSpPr>
        <p:spPr bwMode="auto">
          <a:xfrm>
            <a:off x="5184775" y="3213100"/>
            <a:ext cx="1366838" cy="284163"/>
          </a:xfrm>
          <a:prstGeom prst="rect">
            <a:avLst/>
          </a:prstGeom>
          <a:solidFill>
            <a:srgbClr val="FFCC66"/>
          </a:solidFill>
          <a:ln w="9525">
            <a:solidFill>
              <a:schemeClr val="tx1"/>
            </a:solidFill>
            <a:miter lim="800000"/>
            <a:headEnd/>
            <a:tailEnd/>
          </a:ln>
        </p:spPr>
        <p:txBody>
          <a:bodyPr>
            <a:spAutoFit/>
          </a:bodyPr>
          <a:lstStyle/>
          <a:p>
            <a:pPr algn="ctr">
              <a:spcBef>
                <a:spcPct val="50000"/>
              </a:spcBef>
            </a:pPr>
            <a:r>
              <a:rPr lang="es-ES" sz="1200">
                <a:latin typeface="Times New Roman" pitchFamily="18" charset="0"/>
              </a:rPr>
              <a:t>Expedición</a:t>
            </a:r>
          </a:p>
        </p:txBody>
      </p:sp>
      <p:sp>
        <p:nvSpPr>
          <p:cNvPr id="26643" name="Text Box 19"/>
          <p:cNvSpPr txBox="1">
            <a:spLocks noChangeArrowheads="1"/>
          </p:cNvSpPr>
          <p:nvPr/>
        </p:nvSpPr>
        <p:spPr bwMode="auto">
          <a:xfrm>
            <a:off x="3600450" y="3213100"/>
            <a:ext cx="1366838" cy="284163"/>
          </a:xfrm>
          <a:prstGeom prst="rect">
            <a:avLst/>
          </a:prstGeom>
          <a:solidFill>
            <a:srgbClr val="FFCC66"/>
          </a:solidFill>
          <a:ln w="9525">
            <a:solidFill>
              <a:schemeClr val="tx1"/>
            </a:solidFill>
            <a:miter lim="800000"/>
            <a:headEnd/>
            <a:tailEnd/>
          </a:ln>
        </p:spPr>
        <p:txBody>
          <a:bodyPr>
            <a:spAutoFit/>
          </a:bodyPr>
          <a:lstStyle/>
          <a:p>
            <a:pPr algn="ctr">
              <a:spcBef>
                <a:spcPct val="50000"/>
              </a:spcBef>
            </a:pPr>
            <a:r>
              <a:rPr lang="es-ES" sz="1200">
                <a:latin typeface="Times New Roman" pitchFamily="18" charset="0"/>
              </a:rPr>
              <a:t>Planificación</a:t>
            </a:r>
          </a:p>
        </p:txBody>
      </p:sp>
      <p:sp>
        <p:nvSpPr>
          <p:cNvPr id="26644" name="Text Box 20"/>
          <p:cNvSpPr txBox="1">
            <a:spLocks noChangeArrowheads="1"/>
          </p:cNvSpPr>
          <p:nvPr/>
        </p:nvSpPr>
        <p:spPr bwMode="auto">
          <a:xfrm>
            <a:off x="2016125" y="3213100"/>
            <a:ext cx="1366838" cy="284163"/>
          </a:xfrm>
          <a:prstGeom prst="rect">
            <a:avLst/>
          </a:prstGeom>
          <a:solidFill>
            <a:srgbClr val="FFCC66"/>
          </a:solidFill>
          <a:ln w="9525">
            <a:solidFill>
              <a:schemeClr val="tx1"/>
            </a:solidFill>
            <a:miter lim="800000"/>
            <a:headEnd/>
            <a:tailEnd/>
          </a:ln>
        </p:spPr>
        <p:txBody>
          <a:bodyPr>
            <a:spAutoFit/>
          </a:bodyPr>
          <a:lstStyle/>
          <a:p>
            <a:pPr algn="ctr">
              <a:spcBef>
                <a:spcPct val="50000"/>
              </a:spcBef>
            </a:pPr>
            <a:r>
              <a:rPr lang="es-ES" sz="1200">
                <a:latin typeface="Times New Roman" pitchFamily="18" charset="0"/>
              </a:rPr>
              <a:t>Comercial</a:t>
            </a:r>
          </a:p>
        </p:txBody>
      </p:sp>
      <p:sp>
        <p:nvSpPr>
          <p:cNvPr id="26645" name="Text Box 21"/>
          <p:cNvSpPr txBox="1">
            <a:spLocks noChangeArrowheads="1"/>
          </p:cNvSpPr>
          <p:nvPr/>
        </p:nvSpPr>
        <p:spPr bwMode="auto">
          <a:xfrm>
            <a:off x="357188" y="3214688"/>
            <a:ext cx="1366837" cy="284162"/>
          </a:xfrm>
          <a:prstGeom prst="rect">
            <a:avLst/>
          </a:prstGeom>
          <a:solidFill>
            <a:srgbClr val="FFCC66"/>
          </a:solidFill>
          <a:ln w="9525">
            <a:solidFill>
              <a:schemeClr val="tx1"/>
            </a:solidFill>
            <a:miter lim="800000"/>
            <a:headEnd/>
            <a:tailEnd/>
          </a:ln>
        </p:spPr>
        <p:txBody>
          <a:bodyPr>
            <a:spAutoFit/>
          </a:bodyPr>
          <a:lstStyle/>
          <a:p>
            <a:pPr algn="ctr">
              <a:spcBef>
                <a:spcPct val="50000"/>
              </a:spcBef>
            </a:pPr>
            <a:r>
              <a:rPr lang="es-ES" sz="1200">
                <a:latin typeface="Times New Roman" pitchFamily="18" charset="0"/>
              </a:rPr>
              <a:t>Administración</a:t>
            </a:r>
          </a:p>
        </p:txBody>
      </p:sp>
      <p:sp>
        <p:nvSpPr>
          <p:cNvPr id="26646" name="Line 22"/>
          <p:cNvSpPr>
            <a:spLocks noChangeShapeType="1"/>
          </p:cNvSpPr>
          <p:nvPr/>
        </p:nvSpPr>
        <p:spPr bwMode="auto">
          <a:xfrm>
            <a:off x="5905500" y="3502025"/>
            <a:ext cx="0" cy="431800"/>
          </a:xfrm>
          <a:prstGeom prst="line">
            <a:avLst/>
          </a:prstGeom>
          <a:noFill/>
          <a:ln w="9525">
            <a:solidFill>
              <a:srgbClr val="660033"/>
            </a:solidFill>
            <a:round/>
            <a:headEnd/>
            <a:tailEnd/>
          </a:ln>
        </p:spPr>
        <p:txBody>
          <a:bodyPr/>
          <a:lstStyle/>
          <a:p>
            <a:endParaRPr lang="es-ES"/>
          </a:p>
        </p:txBody>
      </p:sp>
      <p:sp>
        <p:nvSpPr>
          <p:cNvPr id="26647" name="Line 23"/>
          <p:cNvSpPr>
            <a:spLocks noChangeShapeType="1"/>
          </p:cNvSpPr>
          <p:nvPr/>
        </p:nvSpPr>
        <p:spPr bwMode="auto">
          <a:xfrm>
            <a:off x="4248150" y="3502025"/>
            <a:ext cx="0" cy="431800"/>
          </a:xfrm>
          <a:prstGeom prst="line">
            <a:avLst/>
          </a:prstGeom>
          <a:noFill/>
          <a:ln w="9525">
            <a:solidFill>
              <a:srgbClr val="660033"/>
            </a:solidFill>
            <a:round/>
            <a:headEnd/>
            <a:tailEnd/>
          </a:ln>
        </p:spPr>
        <p:txBody>
          <a:bodyPr/>
          <a:lstStyle/>
          <a:p>
            <a:endParaRPr lang="es-ES"/>
          </a:p>
        </p:txBody>
      </p:sp>
      <p:sp>
        <p:nvSpPr>
          <p:cNvPr id="26648" name="Line 24"/>
          <p:cNvSpPr>
            <a:spLocks noChangeShapeType="1"/>
          </p:cNvSpPr>
          <p:nvPr/>
        </p:nvSpPr>
        <p:spPr bwMode="auto">
          <a:xfrm>
            <a:off x="2736850" y="3502025"/>
            <a:ext cx="0" cy="431800"/>
          </a:xfrm>
          <a:prstGeom prst="line">
            <a:avLst/>
          </a:prstGeom>
          <a:noFill/>
          <a:ln w="9525">
            <a:solidFill>
              <a:srgbClr val="660033"/>
            </a:solidFill>
            <a:round/>
            <a:headEnd/>
            <a:tailEnd/>
          </a:ln>
        </p:spPr>
        <p:txBody>
          <a:bodyPr/>
          <a:lstStyle/>
          <a:p>
            <a:endParaRPr lang="es-ES"/>
          </a:p>
        </p:txBody>
      </p:sp>
      <p:sp>
        <p:nvSpPr>
          <p:cNvPr id="26655" name="Text Box 31"/>
          <p:cNvSpPr txBox="1">
            <a:spLocks noChangeArrowheads="1"/>
          </p:cNvSpPr>
          <p:nvPr/>
        </p:nvSpPr>
        <p:spPr bwMode="auto">
          <a:xfrm>
            <a:off x="2376488" y="3933825"/>
            <a:ext cx="792162" cy="254000"/>
          </a:xfrm>
          <a:prstGeom prst="rect">
            <a:avLst/>
          </a:prstGeom>
          <a:solidFill>
            <a:srgbClr val="FFCC66"/>
          </a:solidFill>
          <a:ln w="9525">
            <a:solidFill>
              <a:schemeClr val="tx1"/>
            </a:solidFill>
            <a:miter lim="800000"/>
            <a:headEnd/>
            <a:tailEnd/>
          </a:ln>
        </p:spPr>
        <p:txBody>
          <a:bodyPr>
            <a:spAutoFit/>
          </a:bodyPr>
          <a:lstStyle/>
          <a:p>
            <a:pPr algn="ctr">
              <a:spcBef>
                <a:spcPct val="50000"/>
              </a:spcBef>
            </a:pPr>
            <a:r>
              <a:rPr lang="es-ES" sz="1000">
                <a:latin typeface="Times New Roman" pitchFamily="18" charset="0"/>
              </a:rPr>
              <a:t>Comercial</a:t>
            </a:r>
          </a:p>
        </p:txBody>
      </p:sp>
      <p:sp>
        <p:nvSpPr>
          <p:cNvPr id="26656" name="Text Box 32"/>
          <p:cNvSpPr txBox="1">
            <a:spLocks noChangeArrowheads="1"/>
          </p:cNvSpPr>
          <p:nvPr/>
        </p:nvSpPr>
        <p:spPr bwMode="auto">
          <a:xfrm>
            <a:off x="5329238" y="3933825"/>
            <a:ext cx="1116012" cy="406400"/>
          </a:xfrm>
          <a:prstGeom prst="rect">
            <a:avLst/>
          </a:prstGeom>
          <a:solidFill>
            <a:srgbClr val="FFCC66"/>
          </a:solidFill>
          <a:ln w="9525">
            <a:solidFill>
              <a:schemeClr val="tx1"/>
            </a:solidFill>
            <a:miter lim="800000"/>
            <a:headEnd/>
            <a:tailEnd/>
          </a:ln>
        </p:spPr>
        <p:txBody>
          <a:bodyPr>
            <a:spAutoFit/>
          </a:bodyPr>
          <a:lstStyle/>
          <a:p>
            <a:pPr algn="ctr">
              <a:spcBef>
                <a:spcPct val="50000"/>
              </a:spcBef>
            </a:pPr>
            <a:r>
              <a:rPr lang="es-ES" sz="1000" dirty="0">
                <a:latin typeface="Times New Roman" pitchFamily="18" charset="0"/>
              </a:rPr>
              <a:t>Almacén Terminados</a:t>
            </a:r>
          </a:p>
        </p:txBody>
      </p:sp>
      <p:sp>
        <p:nvSpPr>
          <p:cNvPr id="26657" name="Text Box 33">
            <a:hlinkClick r:id="rId2" action="ppaction://hlinksldjump"/>
          </p:cNvPr>
          <p:cNvSpPr txBox="1">
            <a:spLocks noChangeArrowheads="1"/>
          </p:cNvSpPr>
          <p:nvPr/>
        </p:nvSpPr>
        <p:spPr bwMode="auto">
          <a:xfrm>
            <a:off x="3671888" y="3933825"/>
            <a:ext cx="1116012" cy="254000"/>
          </a:xfrm>
          <a:prstGeom prst="rect">
            <a:avLst/>
          </a:prstGeom>
          <a:solidFill>
            <a:srgbClr val="FFCC66"/>
          </a:solidFill>
          <a:ln w="9525">
            <a:solidFill>
              <a:schemeClr val="tx1"/>
            </a:solidFill>
            <a:miter lim="800000"/>
            <a:headEnd/>
            <a:tailEnd/>
          </a:ln>
        </p:spPr>
        <p:txBody>
          <a:bodyPr>
            <a:spAutoFit/>
          </a:bodyPr>
          <a:lstStyle/>
          <a:p>
            <a:pPr algn="ctr">
              <a:spcBef>
                <a:spcPct val="50000"/>
              </a:spcBef>
            </a:pPr>
            <a:r>
              <a:rPr lang="es-ES" sz="1000">
                <a:latin typeface="Times New Roman" pitchFamily="18" charset="0"/>
              </a:rPr>
              <a:t>Fabricación</a:t>
            </a:r>
          </a:p>
        </p:txBody>
      </p:sp>
      <p:sp>
        <p:nvSpPr>
          <p:cNvPr id="26659" name="Line 35"/>
          <p:cNvSpPr>
            <a:spLocks noChangeShapeType="1"/>
          </p:cNvSpPr>
          <p:nvPr/>
        </p:nvSpPr>
        <p:spPr bwMode="auto">
          <a:xfrm>
            <a:off x="4248150" y="4221163"/>
            <a:ext cx="0" cy="288925"/>
          </a:xfrm>
          <a:prstGeom prst="line">
            <a:avLst/>
          </a:prstGeom>
          <a:noFill/>
          <a:ln w="9525">
            <a:solidFill>
              <a:srgbClr val="660033"/>
            </a:solidFill>
            <a:round/>
            <a:headEnd/>
            <a:tailEnd/>
          </a:ln>
        </p:spPr>
        <p:txBody>
          <a:bodyPr/>
          <a:lstStyle/>
          <a:p>
            <a:endParaRPr lang="es-ES"/>
          </a:p>
        </p:txBody>
      </p:sp>
      <p:sp>
        <p:nvSpPr>
          <p:cNvPr id="26664" name="Line 40"/>
          <p:cNvSpPr>
            <a:spLocks noChangeShapeType="1"/>
          </p:cNvSpPr>
          <p:nvPr/>
        </p:nvSpPr>
        <p:spPr bwMode="auto">
          <a:xfrm>
            <a:off x="2857500" y="4500563"/>
            <a:ext cx="0" cy="215900"/>
          </a:xfrm>
          <a:prstGeom prst="line">
            <a:avLst/>
          </a:prstGeom>
          <a:noFill/>
          <a:ln w="9525">
            <a:solidFill>
              <a:srgbClr val="660033"/>
            </a:solidFill>
            <a:round/>
            <a:headEnd/>
            <a:tailEnd/>
          </a:ln>
        </p:spPr>
        <p:txBody>
          <a:bodyPr/>
          <a:lstStyle/>
          <a:p>
            <a:endParaRPr lang="es-ES"/>
          </a:p>
        </p:txBody>
      </p:sp>
      <p:sp>
        <p:nvSpPr>
          <p:cNvPr id="26665" name="Text Box 41"/>
          <p:cNvSpPr txBox="1">
            <a:spLocks noChangeArrowheads="1"/>
          </p:cNvSpPr>
          <p:nvPr/>
        </p:nvSpPr>
        <p:spPr bwMode="auto">
          <a:xfrm>
            <a:off x="2571750" y="4714875"/>
            <a:ext cx="757238" cy="400050"/>
          </a:xfrm>
          <a:prstGeom prst="rect">
            <a:avLst/>
          </a:prstGeom>
          <a:solidFill>
            <a:srgbClr val="FFCC66"/>
          </a:solidFill>
          <a:ln w="9525">
            <a:solidFill>
              <a:schemeClr val="tx1"/>
            </a:solidFill>
            <a:miter lim="800000"/>
            <a:headEnd/>
            <a:tailEnd/>
          </a:ln>
        </p:spPr>
        <p:txBody>
          <a:bodyPr>
            <a:spAutoFit/>
          </a:bodyPr>
          <a:lstStyle/>
          <a:p>
            <a:pPr algn="ctr">
              <a:spcBef>
                <a:spcPct val="50000"/>
              </a:spcBef>
            </a:pPr>
            <a:r>
              <a:rPr lang="es-ES" sz="1000" dirty="0">
                <a:latin typeface="Times New Roman" pitchFamily="18" charset="0"/>
              </a:rPr>
              <a:t>Pre-impresión</a:t>
            </a:r>
          </a:p>
        </p:txBody>
      </p:sp>
      <p:sp>
        <p:nvSpPr>
          <p:cNvPr id="26666" name="Text Box 42"/>
          <p:cNvSpPr txBox="1">
            <a:spLocks noChangeArrowheads="1"/>
          </p:cNvSpPr>
          <p:nvPr/>
        </p:nvSpPr>
        <p:spPr bwMode="auto">
          <a:xfrm>
            <a:off x="3500438" y="4714875"/>
            <a:ext cx="792162" cy="254000"/>
          </a:xfrm>
          <a:prstGeom prst="rect">
            <a:avLst/>
          </a:prstGeom>
          <a:solidFill>
            <a:srgbClr val="FFCC66"/>
          </a:solidFill>
          <a:ln w="9525">
            <a:solidFill>
              <a:schemeClr val="tx1"/>
            </a:solidFill>
            <a:miter lim="800000"/>
            <a:headEnd/>
            <a:tailEnd/>
          </a:ln>
        </p:spPr>
        <p:txBody>
          <a:bodyPr>
            <a:spAutoFit/>
          </a:bodyPr>
          <a:lstStyle/>
          <a:p>
            <a:pPr algn="ctr">
              <a:spcBef>
                <a:spcPct val="50000"/>
              </a:spcBef>
            </a:pPr>
            <a:r>
              <a:rPr lang="es-ES" sz="1000" dirty="0">
                <a:latin typeface="Times New Roman" pitchFamily="18" charset="0"/>
              </a:rPr>
              <a:t>Impresión</a:t>
            </a:r>
          </a:p>
        </p:txBody>
      </p:sp>
      <p:sp>
        <p:nvSpPr>
          <p:cNvPr id="26667" name="Text Box 43">
            <a:hlinkClick r:id="rId3" action="ppaction://hlinksldjump"/>
          </p:cNvPr>
          <p:cNvSpPr txBox="1">
            <a:spLocks noChangeArrowheads="1"/>
          </p:cNvSpPr>
          <p:nvPr/>
        </p:nvSpPr>
        <p:spPr bwMode="auto">
          <a:xfrm>
            <a:off x="4714875" y="4714875"/>
            <a:ext cx="857250" cy="246063"/>
          </a:xfrm>
          <a:prstGeom prst="rect">
            <a:avLst/>
          </a:prstGeom>
          <a:solidFill>
            <a:srgbClr val="FFCC66"/>
          </a:solidFill>
          <a:ln w="9525">
            <a:solidFill>
              <a:schemeClr val="tx1"/>
            </a:solidFill>
            <a:miter lim="800000"/>
            <a:headEnd/>
            <a:tailEnd/>
          </a:ln>
        </p:spPr>
        <p:txBody>
          <a:bodyPr>
            <a:spAutoFit/>
          </a:bodyPr>
          <a:lstStyle/>
          <a:p>
            <a:pPr algn="ctr">
              <a:spcBef>
                <a:spcPct val="50000"/>
              </a:spcBef>
            </a:pPr>
            <a:r>
              <a:rPr lang="es-ES" sz="1000" dirty="0">
                <a:latin typeface="Times New Roman" pitchFamily="18" charset="0"/>
              </a:rPr>
              <a:t>Manipulado</a:t>
            </a:r>
          </a:p>
        </p:txBody>
      </p:sp>
      <p:sp>
        <p:nvSpPr>
          <p:cNvPr id="26681" name="Line 57"/>
          <p:cNvSpPr>
            <a:spLocks noChangeShapeType="1"/>
          </p:cNvSpPr>
          <p:nvPr/>
        </p:nvSpPr>
        <p:spPr bwMode="auto">
          <a:xfrm>
            <a:off x="3779838" y="4508500"/>
            <a:ext cx="0" cy="215900"/>
          </a:xfrm>
          <a:prstGeom prst="line">
            <a:avLst/>
          </a:prstGeom>
          <a:noFill/>
          <a:ln w="9525">
            <a:solidFill>
              <a:srgbClr val="660033"/>
            </a:solidFill>
            <a:round/>
            <a:headEnd/>
            <a:tailEnd/>
          </a:ln>
        </p:spPr>
        <p:txBody>
          <a:bodyPr/>
          <a:lstStyle/>
          <a:p>
            <a:endParaRPr lang="es-ES"/>
          </a:p>
        </p:txBody>
      </p:sp>
      <p:sp>
        <p:nvSpPr>
          <p:cNvPr id="26682" name="Line 58"/>
          <p:cNvSpPr>
            <a:spLocks noChangeShapeType="1"/>
          </p:cNvSpPr>
          <p:nvPr/>
        </p:nvSpPr>
        <p:spPr bwMode="auto">
          <a:xfrm>
            <a:off x="5214938" y="4500563"/>
            <a:ext cx="0" cy="215900"/>
          </a:xfrm>
          <a:prstGeom prst="line">
            <a:avLst/>
          </a:prstGeom>
          <a:noFill/>
          <a:ln w="9525">
            <a:solidFill>
              <a:srgbClr val="660033"/>
            </a:solidFill>
            <a:round/>
            <a:headEnd/>
            <a:tailEnd/>
          </a:ln>
        </p:spPr>
        <p:txBody>
          <a:bodyPr/>
          <a:lstStyle/>
          <a:p>
            <a:endParaRPr lang="es-ES"/>
          </a:p>
        </p:txBody>
      </p:sp>
      <p:cxnSp>
        <p:nvCxnSpPr>
          <p:cNvPr id="50" name="49 Conector recto"/>
          <p:cNvCxnSpPr/>
          <p:nvPr/>
        </p:nvCxnSpPr>
        <p:spPr>
          <a:xfrm>
            <a:off x="2857500" y="4500563"/>
            <a:ext cx="2357438" cy="1587"/>
          </a:xfrm>
          <a:prstGeom prst="line">
            <a:avLst/>
          </a:prstGeom>
          <a:ln>
            <a:solidFill>
              <a:srgbClr val="660033"/>
            </a:solidFill>
          </a:ln>
        </p:spPr>
        <p:style>
          <a:lnRef idx="1">
            <a:schemeClr val="accent1"/>
          </a:lnRef>
          <a:fillRef idx="0">
            <a:schemeClr val="accent1"/>
          </a:fillRef>
          <a:effectRef idx="0">
            <a:schemeClr val="accent1"/>
          </a:effectRef>
          <a:fontRef idx="minor">
            <a:schemeClr val="tx1"/>
          </a:fontRef>
        </p:style>
      </p:cxnSp>
      <p:cxnSp>
        <p:nvCxnSpPr>
          <p:cNvPr id="44" name="43 Conector recto"/>
          <p:cNvCxnSpPr>
            <a:stCxn id="26636" idx="0"/>
            <a:endCxn id="26640" idx="0"/>
          </p:cNvCxnSpPr>
          <p:nvPr/>
        </p:nvCxnSpPr>
        <p:spPr>
          <a:xfrm rot="5400000" flipH="1" flipV="1">
            <a:off x="4187825" y="-406400"/>
            <a:ext cx="4763" cy="6380163"/>
          </a:xfrm>
          <a:prstGeom prst="line">
            <a:avLst/>
          </a:prstGeom>
          <a:ln>
            <a:solidFill>
              <a:srgbClr val="660033"/>
            </a:solidFill>
          </a:ln>
        </p:spPr>
        <p:style>
          <a:lnRef idx="1">
            <a:schemeClr val="dk1"/>
          </a:lnRef>
          <a:fillRef idx="0">
            <a:schemeClr val="dk1"/>
          </a:fillRef>
          <a:effectRef idx="0">
            <a:schemeClr val="dk1"/>
          </a:effectRef>
          <a:fontRef idx="minor">
            <a:schemeClr val="tx1"/>
          </a:fontRef>
        </p:style>
      </p:cxnSp>
      <p:sp>
        <p:nvSpPr>
          <p:cNvPr id="47" name="46 CuadroTexto"/>
          <p:cNvSpPr txBox="1"/>
          <p:nvPr/>
        </p:nvSpPr>
        <p:spPr>
          <a:xfrm>
            <a:off x="5786438" y="4714875"/>
            <a:ext cx="1071562" cy="400050"/>
          </a:xfrm>
          <a:prstGeom prst="rect">
            <a:avLst/>
          </a:prstGeom>
          <a:solidFill>
            <a:srgbClr val="FFCC66"/>
          </a:solidFill>
          <a:ln>
            <a:solidFill>
              <a:schemeClr val="tx1"/>
            </a:solidFill>
          </a:ln>
        </p:spPr>
        <p:txBody>
          <a:bodyPr>
            <a:spAutoFit/>
          </a:bodyPr>
          <a:lstStyle/>
          <a:p>
            <a:pPr algn="ctr">
              <a:defRPr/>
            </a:pPr>
            <a:r>
              <a:rPr lang="es-ES" sz="1000" dirty="0">
                <a:latin typeface="Times New Roman" pitchFamily="18" charset="0"/>
                <a:cs typeface="Times New Roman" pitchFamily="18" charset="0"/>
              </a:rPr>
              <a:t>Almacén Semiterminados</a:t>
            </a:r>
          </a:p>
        </p:txBody>
      </p:sp>
      <p:cxnSp>
        <p:nvCxnSpPr>
          <p:cNvPr id="49" name="48 Conector recto"/>
          <p:cNvCxnSpPr>
            <a:stCxn id="26682" idx="0"/>
          </p:cNvCxnSpPr>
          <p:nvPr/>
        </p:nvCxnSpPr>
        <p:spPr>
          <a:xfrm rot="16200000" flipH="1">
            <a:off x="5786438" y="3929063"/>
            <a:ext cx="0" cy="1143000"/>
          </a:xfrm>
          <a:prstGeom prst="line">
            <a:avLst/>
          </a:prstGeom>
          <a:ln>
            <a:solidFill>
              <a:srgbClr val="660033"/>
            </a:solidFill>
          </a:ln>
        </p:spPr>
        <p:style>
          <a:lnRef idx="1">
            <a:schemeClr val="accent1"/>
          </a:lnRef>
          <a:fillRef idx="0">
            <a:schemeClr val="accent1"/>
          </a:fillRef>
          <a:effectRef idx="0">
            <a:schemeClr val="accent1"/>
          </a:effectRef>
          <a:fontRef idx="minor">
            <a:schemeClr val="tx1"/>
          </a:fontRef>
        </p:style>
      </p:cxnSp>
      <p:cxnSp>
        <p:nvCxnSpPr>
          <p:cNvPr id="52" name="51 Conector recto"/>
          <p:cNvCxnSpPr/>
          <p:nvPr/>
        </p:nvCxnSpPr>
        <p:spPr>
          <a:xfrm rot="5400000">
            <a:off x="6251575" y="4608513"/>
            <a:ext cx="214313" cy="1587"/>
          </a:xfrm>
          <a:prstGeom prst="line">
            <a:avLst/>
          </a:prstGeom>
          <a:ln>
            <a:solidFill>
              <a:srgbClr val="660033"/>
            </a:solidFill>
          </a:ln>
        </p:spPr>
        <p:style>
          <a:lnRef idx="1">
            <a:schemeClr val="accent1"/>
          </a:lnRef>
          <a:fillRef idx="0">
            <a:schemeClr val="accent1"/>
          </a:fillRef>
          <a:effectRef idx="0">
            <a:schemeClr val="accent1"/>
          </a:effectRef>
          <a:fontRef idx="minor">
            <a:schemeClr val="tx1"/>
          </a:fontRef>
        </p:style>
      </p:cxnSp>
      <p:cxnSp>
        <p:nvCxnSpPr>
          <p:cNvPr id="60" name="59 Conector recto"/>
          <p:cNvCxnSpPr/>
          <p:nvPr/>
        </p:nvCxnSpPr>
        <p:spPr>
          <a:xfrm rot="16200000" flipH="1">
            <a:off x="785019" y="3715544"/>
            <a:ext cx="430212" cy="0"/>
          </a:xfrm>
          <a:prstGeom prst="line">
            <a:avLst/>
          </a:prstGeom>
          <a:ln>
            <a:solidFill>
              <a:srgbClr val="660033"/>
            </a:solidFill>
          </a:ln>
        </p:spPr>
        <p:style>
          <a:lnRef idx="1">
            <a:schemeClr val="accent1"/>
          </a:lnRef>
          <a:fillRef idx="0">
            <a:schemeClr val="accent1"/>
          </a:fillRef>
          <a:effectRef idx="0">
            <a:schemeClr val="accent1"/>
          </a:effectRef>
          <a:fontRef idx="minor">
            <a:schemeClr val="tx1"/>
          </a:fontRef>
        </p:style>
      </p:cxnSp>
      <p:sp>
        <p:nvSpPr>
          <p:cNvPr id="13348" name="65 CuadroTexto"/>
          <p:cNvSpPr txBox="1">
            <a:spLocks noChangeArrowheads="1"/>
          </p:cNvSpPr>
          <p:nvPr/>
        </p:nvSpPr>
        <p:spPr bwMode="auto">
          <a:xfrm>
            <a:off x="1071563" y="3286125"/>
            <a:ext cx="184150" cy="369888"/>
          </a:xfrm>
          <a:prstGeom prst="rect">
            <a:avLst/>
          </a:prstGeom>
          <a:noFill/>
          <a:ln w="9525">
            <a:noFill/>
            <a:miter lim="800000"/>
            <a:headEnd/>
            <a:tailEnd/>
          </a:ln>
        </p:spPr>
        <p:txBody>
          <a:bodyPr wrap="none">
            <a:spAutoFit/>
          </a:bodyPr>
          <a:lstStyle/>
          <a:p>
            <a:endParaRPr lang="es-ES" sz="1800"/>
          </a:p>
        </p:txBody>
      </p:sp>
      <p:sp>
        <p:nvSpPr>
          <p:cNvPr id="67" name="Text Box 21"/>
          <p:cNvSpPr txBox="1">
            <a:spLocks noChangeArrowheads="1"/>
          </p:cNvSpPr>
          <p:nvPr/>
        </p:nvSpPr>
        <p:spPr bwMode="auto">
          <a:xfrm>
            <a:off x="357188" y="3929063"/>
            <a:ext cx="1366837" cy="461962"/>
          </a:xfrm>
          <a:prstGeom prst="rect">
            <a:avLst/>
          </a:prstGeom>
          <a:solidFill>
            <a:srgbClr val="FFCC66"/>
          </a:solidFill>
          <a:ln w="9525">
            <a:solidFill>
              <a:schemeClr val="tx1"/>
            </a:solidFill>
            <a:miter lim="800000"/>
            <a:headEnd/>
            <a:tailEnd/>
          </a:ln>
        </p:spPr>
        <p:txBody>
          <a:bodyPr>
            <a:spAutoFit/>
          </a:bodyPr>
          <a:lstStyle/>
          <a:p>
            <a:pPr algn="ctr">
              <a:spcBef>
                <a:spcPct val="50000"/>
              </a:spcBef>
            </a:pPr>
            <a:r>
              <a:rPr lang="es-ES" sz="1200" dirty="0">
                <a:latin typeface="Times New Roman" pitchFamily="18" charset="0"/>
              </a:rPr>
              <a:t>Administración y facturación</a:t>
            </a:r>
          </a:p>
        </p:txBody>
      </p:sp>
      <p:sp>
        <p:nvSpPr>
          <p:cNvPr id="70" name="11 Marcador de pie de página"/>
          <p:cNvSpPr txBox="1">
            <a:spLocks/>
          </p:cNvSpPr>
          <p:nvPr/>
        </p:nvSpPr>
        <p:spPr>
          <a:xfrm>
            <a:off x="7500938" y="6215063"/>
            <a:ext cx="1357312" cy="293687"/>
          </a:xfrm>
          <a:prstGeom prst="rect">
            <a:avLst/>
          </a:prstGeom>
        </p:spPr>
        <p:txBody>
          <a:bodyPr lIns="0" tIns="0" rIns="0" bIns="0" anchor="b"/>
          <a:lstStyle/>
          <a:p>
            <a:pPr>
              <a:defRPr/>
            </a:pPr>
            <a:r>
              <a:rPr lang="es-ES" sz="1200" b="1">
                <a:solidFill>
                  <a:schemeClr val="accent2">
                    <a:lumMod val="75000"/>
                  </a:schemeClr>
                </a:solidFill>
                <a:latin typeface="+mn-lt"/>
              </a:rPr>
              <a:t>DIGITAL ASUS S.L</a:t>
            </a:r>
            <a:r>
              <a:rPr lang="es-ES" sz="1200">
                <a:solidFill>
                  <a:schemeClr val="tx2">
                    <a:shade val="90000"/>
                  </a:schemeClr>
                </a:solidFill>
              </a:rPr>
              <a:t>.</a:t>
            </a:r>
            <a:endParaRPr lang="es-ES" sz="1200" dirty="0">
              <a:solidFill>
                <a:schemeClr val="tx2">
                  <a:shade val="90000"/>
                </a:schemeClr>
              </a:solidFill>
            </a:endParaRPr>
          </a:p>
        </p:txBody>
      </p:sp>
      <p:sp>
        <p:nvSpPr>
          <p:cNvPr id="71" name="70 Marcador de número de diapositiva"/>
          <p:cNvSpPr>
            <a:spLocks noGrp="1"/>
          </p:cNvSpPr>
          <p:nvPr>
            <p:ph type="sldNum" sz="quarter" idx="12"/>
          </p:nvPr>
        </p:nvSpPr>
        <p:spPr/>
        <p:txBody>
          <a:bodyPr/>
          <a:lstStyle/>
          <a:p>
            <a:pPr>
              <a:defRPr/>
            </a:pPr>
            <a:fld id="{E8D49DAD-6873-4C6F-8E27-A8A683974667}" type="slidenum">
              <a:rPr lang="es-ES"/>
              <a:pPr>
                <a:defRPr/>
              </a:pPr>
              <a:t>8</a:t>
            </a:fld>
            <a:endParaRPr lang="es-ES"/>
          </a:p>
        </p:txBody>
      </p:sp>
    </p:spTree>
  </p:cSld>
  <p:clrMapOvr>
    <a:masterClrMapping/>
  </p:clrMapOvr>
  <p:transition spd="med" advClick="0">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26628"/>
                                        </p:tgtEl>
                                        <p:attrNameLst>
                                          <p:attrName>style.visibility</p:attrName>
                                        </p:attrNameLst>
                                      </p:cBhvr>
                                      <p:to>
                                        <p:strVal val="visible"/>
                                      </p:to>
                                    </p:set>
                                    <p:anim calcmode="lin" valueType="num">
                                      <p:cBhvr>
                                        <p:cTn id="7" dur="1000" fill="hold"/>
                                        <p:tgtEl>
                                          <p:spTgt spid="26628"/>
                                        </p:tgtEl>
                                        <p:attrNameLst>
                                          <p:attrName>ppt_w</p:attrName>
                                        </p:attrNameLst>
                                      </p:cBhvr>
                                      <p:tavLst>
                                        <p:tav tm="0">
                                          <p:val>
                                            <p:strVal val="#ppt_w*0.70"/>
                                          </p:val>
                                        </p:tav>
                                        <p:tav tm="100000">
                                          <p:val>
                                            <p:strVal val="#ppt_w"/>
                                          </p:val>
                                        </p:tav>
                                      </p:tavLst>
                                    </p:anim>
                                    <p:anim calcmode="lin" valueType="num">
                                      <p:cBhvr>
                                        <p:cTn id="8" dur="1000" fill="hold"/>
                                        <p:tgtEl>
                                          <p:spTgt spid="26628"/>
                                        </p:tgtEl>
                                        <p:attrNameLst>
                                          <p:attrName>ppt_h</p:attrName>
                                        </p:attrNameLst>
                                      </p:cBhvr>
                                      <p:tavLst>
                                        <p:tav tm="0">
                                          <p:val>
                                            <p:strVal val="#ppt_h"/>
                                          </p:val>
                                        </p:tav>
                                        <p:tav tm="100000">
                                          <p:val>
                                            <p:strVal val="#ppt_h"/>
                                          </p:val>
                                        </p:tav>
                                      </p:tavLst>
                                    </p:anim>
                                    <p:animEffect transition="in" filter="fade">
                                      <p:cBhvr>
                                        <p:cTn id="9" dur="1000"/>
                                        <p:tgtEl>
                                          <p:spTgt spid="26628"/>
                                        </p:tgtEl>
                                      </p:cBhvr>
                                    </p:animEffect>
                                  </p:childTnLst>
                                </p:cTn>
                              </p:par>
                            </p:childTnLst>
                          </p:cTn>
                        </p:par>
                        <p:par>
                          <p:cTn id="10" fill="hold">
                            <p:stCondLst>
                              <p:cond delay="1000"/>
                            </p:stCondLst>
                            <p:childTnLst>
                              <p:par>
                                <p:cTn id="11" presetID="55" presetClass="entr" presetSubtype="0" fill="hold" grpId="0" nodeType="afterEffect">
                                  <p:stCondLst>
                                    <p:cond delay="0"/>
                                  </p:stCondLst>
                                  <p:childTnLst>
                                    <p:set>
                                      <p:cBhvr>
                                        <p:cTn id="12" dur="1" fill="hold">
                                          <p:stCondLst>
                                            <p:cond delay="0"/>
                                          </p:stCondLst>
                                        </p:cTn>
                                        <p:tgtEl>
                                          <p:spTgt spid="26630"/>
                                        </p:tgtEl>
                                        <p:attrNameLst>
                                          <p:attrName>style.visibility</p:attrName>
                                        </p:attrNameLst>
                                      </p:cBhvr>
                                      <p:to>
                                        <p:strVal val="visible"/>
                                      </p:to>
                                    </p:set>
                                    <p:anim calcmode="lin" valueType="num">
                                      <p:cBhvr>
                                        <p:cTn id="13" dur="1000" fill="hold"/>
                                        <p:tgtEl>
                                          <p:spTgt spid="26630"/>
                                        </p:tgtEl>
                                        <p:attrNameLst>
                                          <p:attrName>ppt_w</p:attrName>
                                        </p:attrNameLst>
                                      </p:cBhvr>
                                      <p:tavLst>
                                        <p:tav tm="0">
                                          <p:val>
                                            <p:strVal val="#ppt_w*0.70"/>
                                          </p:val>
                                        </p:tav>
                                        <p:tav tm="100000">
                                          <p:val>
                                            <p:strVal val="#ppt_w"/>
                                          </p:val>
                                        </p:tav>
                                      </p:tavLst>
                                    </p:anim>
                                    <p:anim calcmode="lin" valueType="num">
                                      <p:cBhvr>
                                        <p:cTn id="14" dur="1000" fill="hold"/>
                                        <p:tgtEl>
                                          <p:spTgt spid="26630"/>
                                        </p:tgtEl>
                                        <p:attrNameLst>
                                          <p:attrName>ppt_h</p:attrName>
                                        </p:attrNameLst>
                                      </p:cBhvr>
                                      <p:tavLst>
                                        <p:tav tm="0">
                                          <p:val>
                                            <p:strVal val="#ppt_h"/>
                                          </p:val>
                                        </p:tav>
                                        <p:tav tm="100000">
                                          <p:val>
                                            <p:strVal val="#ppt_h"/>
                                          </p:val>
                                        </p:tav>
                                      </p:tavLst>
                                    </p:anim>
                                    <p:animEffect transition="in" filter="fade">
                                      <p:cBhvr>
                                        <p:cTn id="15" dur="1000"/>
                                        <p:tgtEl>
                                          <p:spTgt spid="26630"/>
                                        </p:tgtEl>
                                      </p:cBhvr>
                                    </p:animEffect>
                                  </p:childTnLst>
                                </p:cTn>
                              </p:par>
                            </p:childTnLst>
                          </p:cTn>
                        </p:par>
                        <p:par>
                          <p:cTn id="16" fill="hold">
                            <p:stCondLst>
                              <p:cond delay="2000"/>
                            </p:stCondLst>
                            <p:childTnLst>
                              <p:par>
                                <p:cTn id="17" presetID="55" presetClass="entr" presetSubtype="0" fill="hold" grpId="0" nodeType="afterEffect">
                                  <p:stCondLst>
                                    <p:cond delay="0"/>
                                  </p:stCondLst>
                                  <p:childTnLst>
                                    <p:set>
                                      <p:cBhvr>
                                        <p:cTn id="18" dur="1" fill="hold">
                                          <p:stCondLst>
                                            <p:cond delay="0"/>
                                          </p:stCondLst>
                                        </p:cTn>
                                        <p:tgtEl>
                                          <p:spTgt spid="26631"/>
                                        </p:tgtEl>
                                        <p:attrNameLst>
                                          <p:attrName>style.visibility</p:attrName>
                                        </p:attrNameLst>
                                      </p:cBhvr>
                                      <p:to>
                                        <p:strVal val="visible"/>
                                      </p:to>
                                    </p:set>
                                    <p:anim calcmode="lin" valueType="num">
                                      <p:cBhvr>
                                        <p:cTn id="19" dur="1000" fill="hold"/>
                                        <p:tgtEl>
                                          <p:spTgt spid="26631"/>
                                        </p:tgtEl>
                                        <p:attrNameLst>
                                          <p:attrName>ppt_w</p:attrName>
                                        </p:attrNameLst>
                                      </p:cBhvr>
                                      <p:tavLst>
                                        <p:tav tm="0">
                                          <p:val>
                                            <p:strVal val="#ppt_w*0.70"/>
                                          </p:val>
                                        </p:tav>
                                        <p:tav tm="100000">
                                          <p:val>
                                            <p:strVal val="#ppt_w"/>
                                          </p:val>
                                        </p:tav>
                                      </p:tavLst>
                                    </p:anim>
                                    <p:anim calcmode="lin" valueType="num">
                                      <p:cBhvr>
                                        <p:cTn id="20" dur="1000" fill="hold"/>
                                        <p:tgtEl>
                                          <p:spTgt spid="26631"/>
                                        </p:tgtEl>
                                        <p:attrNameLst>
                                          <p:attrName>ppt_h</p:attrName>
                                        </p:attrNameLst>
                                      </p:cBhvr>
                                      <p:tavLst>
                                        <p:tav tm="0">
                                          <p:val>
                                            <p:strVal val="#ppt_h"/>
                                          </p:val>
                                        </p:tav>
                                        <p:tav tm="100000">
                                          <p:val>
                                            <p:strVal val="#ppt_h"/>
                                          </p:val>
                                        </p:tav>
                                      </p:tavLst>
                                    </p:anim>
                                    <p:animEffect transition="in" filter="fade">
                                      <p:cBhvr>
                                        <p:cTn id="21" dur="1000"/>
                                        <p:tgtEl>
                                          <p:spTgt spid="26631"/>
                                        </p:tgtEl>
                                      </p:cBhvr>
                                    </p:animEffect>
                                  </p:childTnLst>
                                </p:cTn>
                              </p:par>
                            </p:childTnLst>
                          </p:cTn>
                        </p:par>
                        <p:par>
                          <p:cTn id="22" fill="hold">
                            <p:stCondLst>
                              <p:cond delay="3000"/>
                            </p:stCondLst>
                            <p:childTnLst>
                              <p:par>
                                <p:cTn id="23" presetID="55" presetClass="entr" presetSubtype="0" fill="hold" grpId="0" nodeType="afterEffect">
                                  <p:stCondLst>
                                    <p:cond delay="0"/>
                                  </p:stCondLst>
                                  <p:childTnLst>
                                    <p:set>
                                      <p:cBhvr>
                                        <p:cTn id="24" dur="1" fill="hold">
                                          <p:stCondLst>
                                            <p:cond delay="0"/>
                                          </p:stCondLst>
                                        </p:cTn>
                                        <p:tgtEl>
                                          <p:spTgt spid="26633"/>
                                        </p:tgtEl>
                                        <p:attrNameLst>
                                          <p:attrName>style.visibility</p:attrName>
                                        </p:attrNameLst>
                                      </p:cBhvr>
                                      <p:to>
                                        <p:strVal val="visible"/>
                                      </p:to>
                                    </p:set>
                                    <p:anim calcmode="lin" valueType="num">
                                      <p:cBhvr>
                                        <p:cTn id="25" dur="1000" fill="hold"/>
                                        <p:tgtEl>
                                          <p:spTgt spid="26633"/>
                                        </p:tgtEl>
                                        <p:attrNameLst>
                                          <p:attrName>ppt_w</p:attrName>
                                        </p:attrNameLst>
                                      </p:cBhvr>
                                      <p:tavLst>
                                        <p:tav tm="0">
                                          <p:val>
                                            <p:strVal val="#ppt_w*0.70"/>
                                          </p:val>
                                        </p:tav>
                                        <p:tav tm="100000">
                                          <p:val>
                                            <p:strVal val="#ppt_w"/>
                                          </p:val>
                                        </p:tav>
                                      </p:tavLst>
                                    </p:anim>
                                    <p:anim calcmode="lin" valueType="num">
                                      <p:cBhvr>
                                        <p:cTn id="26" dur="1000" fill="hold"/>
                                        <p:tgtEl>
                                          <p:spTgt spid="26633"/>
                                        </p:tgtEl>
                                        <p:attrNameLst>
                                          <p:attrName>ppt_h</p:attrName>
                                        </p:attrNameLst>
                                      </p:cBhvr>
                                      <p:tavLst>
                                        <p:tav tm="0">
                                          <p:val>
                                            <p:strVal val="#ppt_h"/>
                                          </p:val>
                                        </p:tav>
                                        <p:tav tm="100000">
                                          <p:val>
                                            <p:strVal val="#ppt_h"/>
                                          </p:val>
                                        </p:tav>
                                      </p:tavLst>
                                    </p:anim>
                                    <p:animEffect transition="in" filter="fade">
                                      <p:cBhvr>
                                        <p:cTn id="27" dur="1000"/>
                                        <p:tgtEl>
                                          <p:spTgt spid="26633"/>
                                        </p:tgtEl>
                                      </p:cBhvr>
                                    </p:animEffect>
                                  </p:childTnLst>
                                </p:cTn>
                              </p:par>
                            </p:childTnLst>
                          </p:cTn>
                        </p:par>
                        <p:par>
                          <p:cTn id="28" fill="hold">
                            <p:stCondLst>
                              <p:cond delay="4000"/>
                            </p:stCondLst>
                            <p:childTnLst>
                              <p:par>
                                <p:cTn id="29" presetID="55" presetClass="entr" presetSubtype="0" fill="hold" grpId="0" nodeType="afterEffect">
                                  <p:stCondLst>
                                    <p:cond delay="0"/>
                                  </p:stCondLst>
                                  <p:childTnLst>
                                    <p:set>
                                      <p:cBhvr>
                                        <p:cTn id="30" dur="1" fill="hold">
                                          <p:stCondLst>
                                            <p:cond delay="0"/>
                                          </p:stCondLst>
                                        </p:cTn>
                                        <p:tgtEl>
                                          <p:spTgt spid="26634"/>
                                        </p:tgtEl>
                                        <p:attrNameLst>
                                          <p:attrName>style.visibility</p:attrName>
                                        </p:attrNameLst>
                                      </p:cBhvr>
                                      <p:to>
                                        <p:strVal val="visible"/>
                                      </p:to>
                                    </p:set>
                                    <p:anim calcmode="lin" valueType="num">
                                      <p:cBhvr>
                                        <p:cTn id="31" dur="1000" fill="hold"/>
                                        <p:tgtEl>
                                          <p:spTgt spid="26634"/>
                                        </p:tgtEl>
                                        <p:attrNameLst>
                                          <p:attrName>ppt_w</p:attrName>
                                        </p:attrNameLst>
                                      </p:cBhvr>
                                      <p:tavLst>
                                        <p:tav tm="0">
                                          <p:val>
                                            <p:strVal val="#ppt_w*0.70"/>
                                          </p:val>
                                        </p:tav>
                                        <p:tav tm="100000">
                                          <p:val>
                                            <p:strVal val="#ppt_w"/>
                                          </p:val>
                                        </p:tav>
                                      </p:tavLst>
                                    </p:anim>
                                    <p:anim calcmode="lin" valueType="num">
                                      <p:cBhvr>
                                        <p:cTn id="32" dur="1000" fill="hold"/>
                                        <p:tgtEl>
                                          <p:spTgt spid="26634"/>
                                        </p:tgtEl>
                                        <p:attrNameLst>
                                          <p:attrName>ppt_h</p:attrName>
                                        </p:attrNameLst>
                                      </p:cBhvr>
                                      <p:tavLst>
                                        <p:tav tm="0">
                                          <p:val>
                                            <p:strVal val="#ppt_h"/>
                                          </p:val>
                                        </p:tav>
                                        <p:tav tm="100000">
                                          <p:val>
                                            <p:strVal val="#ppt_h"/>
                                          </p:val>
                                        </p:tav>
                                      </p:tavLst>
                                    </p:anim>
                                    <p:animEffect transition="in" filter="fade">
                                      <p:cBhvr>
                                        <p:cTn id="33" dur="1000"/>
                                        <p:tgtEl>
                                          <p:spTgt spid="26634"/>
                                        </p:tgtEl>
                                      </p:cBhvr>
                                    </p:animEffect>
                                  </p:childTnLst>
                                </p:cTn>
                              </p:par>
                              <p:par>
                                <p:cTn id="34" presetID="55" presetClass="entr" presetSubtype="0" fill="hold" grpId="0" nodeType="withEffect">
                                  <p:stCondLst>
                                    <p:cond delay="0"/>
                                  </p:stCondLst>
                                  <p:childTnLst>
                                    <p:set>
                                      <p:cBhvr>
                                        <p:cTn id="35" dur="1" fill="hold">
                                          <p:stCondLst>
                                            <p:cond delay="0"/>
                                          </p:stCondLst>
                                        </p:cTn>
                                        <p:tgtEl>
                                          <p:spTgt spid="26636"/>
                                        </p:tgtEl>
                                        <p:attrNameLst>
                                          <p:attrName>style.visibility</p:attrName>
                                        </p:attrNameLst>
                                      </p:cBhvr>
                                      <p:to>
                                        <p:strVal val="visible"/>
                                      </p:to>
                                    </p:set>
                                    <p:anim calcmode="lin" valueType="num">
                                      <p:cBhvr>
                                        <p:cTn id="36" dur="1000" fill="hold"/>
                                        <p:tgtEl>
                                          <p:spTgt spid="26636"/>
                                        </p:tgtEl>
                                        <p:attrNameLst>
                                          <p:attrName>ppt_w</p:attrName>
                                        </p:attrNameLst>
                                      </p:cBhvr>
                                      <p:tavLst>
                                        <p:tav tm="0">
                                          <p:val>
                                            <p:strVal val="#ppt_w*0.70"/>
                                          </p:val>
                                        </p:tav>
                                        <p:tav tm="100000">
                                          <p:val>
                                            <p:strVal val="#ppt_w"/>
                                          </p:val>
                                        </p:tav>
                                      </p:tavLst>
                                    </p:anim>
                                    <p:anim calcmode="lin" valueType="num">
                                      <p:cBhvr>
                                        <p:cTn id="37" dur="1000" fill="hold"/>
                                        <p:tgtEl>
                                          <p:spTgt spid="26636"/>
                                        </p:tgtEl>
                                        <p:attrNameLst>
                                          <p:attrName>ppt_h</p:attrName>
                                        </p:attrNameLst>
                                      </p:cBhvr>
                                      <p:tavLst>
                                        <p:tav tm="0">
                                          <p:val>
                                            <p:strVal val="#ppt_h"/>
                                          </p:val>
                                        </p:tav>
                                        <p:tav tm="100000">
                                          <p:val>
                                            <p:strVal val="#ppt_h"/>
                                          </p:val>
                                        </p:tav>
                                      </p:tavLst>
                                    </p:anim>
                                    <p:animEffect transition="in" filter="fade">
                                      <p:cBhvr>
                                        <p:cTn id="38" dur="1000"/>
                                        <p:tgtEl>
                                          <p:spTgt spid="26636"/>
                                        </p:tgtEl>
                                      </p:cBhvr>
                                    </p:animEffect>
                                  </p:childTnLst>
                                </p:cTn>
                              </p:par>
                              <p:par>
                                <p:cTn id="39" presetID="55" presetClass="entr" presetSubtype="0" fill="hold" grpId="0" nodeType="withEffect">
                                  <p:stCondLst>
                                    <p:cond delay="0"/>
                                  </p:stCondLst>
                                  <p:childTnLst>
                                    <p:set>
                                      <p:cBhvr>
                                        <p:cTn id="40" dur="1" fill="hold">
                                          <p:stCondLst>
                                            <p:cond delay="0"/>
                                          </p:stCondLst>
                                        </p:cTn>
                                        <p:tgtEl>
                                          <p:spTgt spid="26637"/>
                                        </p:tgtEl>
                                        <p:attrNameLst>
                                          <p:attrName>style.visibility</p:attrName>
                                        </p:attrNameLst>
                                      </p:cBhvr>
                                      <p:to>
                                        <p:strVal val="visible"/>
                                      </p:to>
                                    </p:set>
                                    <p:anim calcmode="lin" valueType="num">
                                      <p:cBhvr>
                                        <p:cTn id="41" dur="1000" fill="hold"/>
                                        <p:tgtEl>
                                          <p:spTgt spid="26637"/>
                                        </p:tgtEl>
                                        <p:attrNameLst>
                                          <p:attrName>ppt_w</p:attrName>
                                        </p:attrNameLst>
                                      </p:cBhvr>
                                      <p:tavLst>
                                        <p:tav tm="0">
                                          <p:val>
                                            <p:strVal val="#ppt_w*0.70"/>
                                          </p:val>
                                        </p:tav>
                                        <p:tav tm="100000">
                                          <p:val>
                                            <p:strVal val="#ppt_w"/>
                                          </p:val>
                                        </p:tav>
                                      </p:tavLst>
                                    </p:anim>
                                    <p:anim calcmode="lin" valueType="num">
                                      <p:cBhvr>
                                        <p:cTn id="42" dur="1000" fill="hold"/>
                                        <p:tgtEl>
                                          <p:spTgt spid="26637"/>
                                        </p:tgtEl>
                                        <p:attrNameLst>
                                          <p:attrName>ppt_h</p:attrName>
                                        </p:attrNameLst>
                                      </p:cBhvr>
                                      <p:tavLst>
                                        <p:tav tm="0">
                                          <p:val>
                                            <p:strVal val="#ppt_h"/>
                                          </p:val>
                                        </p:tav>
                                        <p:tav tm="100000">
                                          <p:val>
                                            <p:strVal val="#ppt_h"/>
                                          </p:val>
                                        </p:tav>
                                      </p:tavLst>
                                    </p:anim>
                                    <p:animEffect transition="in" filter="fade">
                                      <p:cBhvr>
                                        <p:cTn id="43" dur="1000"/>
                                        <p:tgtEl>
                                          <p:spTgt spid="26637"/>
                                        </p:tgtEl>
                                      </p:cBhvr>
                                    </p:animEffect>
                                  </p:childTnLst>
                                </p:cTn>
                              </p:par>
                              <p:par>
                                <p:cTn id="44" presetID="55" presetClass="entr" presetSubtype="0" fill="hold" grpId="0" nodeType="withEffect">
                                  <p:stCondLst>
                                    <p:cond delay="0"/>
                                  </p:stCondLst>
                                  <p:childTnLst>
                                    <p:set>
                                      <p:cBhvr>
                                        <p:cTn id="45" dur="1" fill="hold">
                                          <p:stCondLst>
                                            <p:cond delay="0"/>
                                          </p:stCondLst>
                                        </p:cTn>
                                        <p:tgtEl>
                                          <p:spTgt spid="26638"/>
                                        </p:tgtEl>
                                        <p:attrNameLst>
                                          <p:attrName>style.visibility</p:attrName>
                                        </p:attrNameLst>
                                      </p:cBhvr>
                                      <p:to>
                                        <p:strVal val="visible"/>
                                      </p:to>
                                    </p:set>
                                    <p:anim calcmode="lin" valueType="num">
                                      <p:cBhvr>
                                        <p:cTn id="46" dur="1000" fill="hold"/>
                                        <p:tgtEl>
                                          <p:spTgt spid="26638"/>
                                        </p:tgtEl>
                                        <p:attrNameLst>
                                          <p:attrName>ppt_w</p:attrName>
                                        </p:attrNameLst>
                                      </p:cBhvr>
                                      <p:tavLst>
                                        <p:tav tm="0">
                                          <p:val>
                                            <p:strVal val="#ppt_w*0.70"/>
                                          </p:val>
                                        </p:tav>
                                        <p:tav tm="100000">
                                          <p:val>
                                            <p:strVal val="#ppt_w"/>
                                          </p:val>
                                        </p:tav>
                                      </p:tavLst>
                                    </p:anim>
                                    <p:anim calcmode="lin" valueType="num">
                                      <p:cBhvr>
                                        <p:cTn id="47" dur="1000" fill="hold"/>
                                        <p:tgtEl>
                                          <p:spTgt spid="26638"/>
                                        </p:tgtEl>
                                        <p:attrNameLst>
                                          <p:attrName>ppt_h</p:attrName>
                                        </p:attrNameLst>
                                      </p:cBhvr>
                                      <p:tavLst>
                                        <p:tav tm="0">
                                          <p:val>
                                            <p:strVal val="#ppt_h"/>
                                          </p:val>
                                        </p:tav>
                                        <p:tav tm="100000">
                                          <p:val>
                                            <p:strVal val="#ppt_h"/>
                                          </p:val>
                                        </p:tav>
                                      </p:tavLst>
                                    </p:anim>
                                    <p:animEffect transition="in" filter="fade">
                                      <p:cBhvr>
                                        <p:cTn id="48" dur="1000"/>
                                        <p:tgtEl>
                                          <p:spTgt spid="26638"/>
                                        </p:tgtEl>
                                      </p:cBhvr>
                                    </p:animEffect>
                                  </p:childTnLst>
                                </p:cTn>
                              </p:par>
                              <p:par>
                                <p:cTn id="49" presetID="55" presetClass="entr" presetSubtype="0" fill="hold" grpId="0" nodeType="withEffect">
                                  <p:stCondLst>
                                    <p:cond delay="0"/>
                                  </p:stCondLst>
                                  <p:childTnLst>
                                    <p:set>
                                      <p:cBhvr>
                                        <p:cTn id="50" dur="1" fill="hold">
                                          <p:stCondLst>
                                            <p:cond delay="0"/>
                                          </p:stCondLst>
                                        </p:cTn>
                                        <p:tgtEl>
                                          <p:spTgt spid="26639"/>
                                        </p:tgtEl>
                                        <p:attrNameLst>
                                          <p:attrName>style.visibility</p:attrName>
                                        </p:attrNameLst>
                                      </p:cBhvr>
                                      <p:to>
                                        <p:strVal val="visible"/>
                                      </p:to>
                                    </p:set>
                                    <p:anim calcmode="lin" valueType="num">
                                      <p:cBhvr>
                                        <p:cTn id="51" dur="1000" fill="hold"/>
                                        <p:tgtEl>
                                          <p:spTgt spid="26639"/>
                                        </p:tgtEl>
                                        <p:attrNameLst>
                                          <p:attrName>ppt_w</p:attrName>
                                        </p:attrNameLst>
                                      </p:cBhvr>
                                      <p:tavLst>
                                        <p:tav tm="0">
                                          <p:val>
                                            <p:strVal val="#ppt_w*0.70"/>
                                          </p:val>
                                        </p:tav>
                                        <p:tav tm="100000">
                                          <p:val>
                                            <p:strVal val="#ppt_w"/>
                                          </p:val>
                                        </p:tav>
                                      </p:tavLst>
                                    </p:anim>
                                    <p:anim calcmode="lin" valueType="num">
                                      <p:cBhvr>
                                        <p:cTn id="52" dur="1000" fill="hold"/>
                                        <p:tgtEl>
                                          <p:spTgt spid="26639"/>
                                        </p:tgtEl>
                                        <p:attrNameLst>
                                          <p:attrName>ppt_h</p:attrName>
                                        </p:attrNameLst>
                                      </p:cBhvr>
                                      <p:tavLst>
                                        <p:tav tm="0">
                                          <p:val>
                                            <p:strVal val="#ppt_h"/>
                                          </p:val>
                                        </p:tav>
                                        <p:tav tm="100000">
                                          <p:val>
                                            <p:strVal val="#ppt_h"/>
                                          </p:val>
                                        </p:tav>
                                      </p:tavLst>
                                    </p:anim>
                                    <p:animEffect transition="in" filter="fade">
                                      <p:cBhvr>
                                        <p:cTn id="53" dur="1000"/>
                                        <p:tgtEl>
                                          <p:spTgt spid="26639"/>
                                        </p:tgtEl>
                                      </p:cBhvr>
                                    </p:animEffect>
                                  </p:childTnLst>
                                </p:cTn>
                              </p:par>
                              <p:par>
                                <p:cTn id="54" presetID="55" presetClass="entr" presetSubtype="0" fill="hold" grpId="0" nodeType="withEffect">
                                  <p:stCondLst>
                                    <p:cond delay="0"/>
                                  </p:stCondLst>
                                  <p:childTnLst>
                                    <p:set>
                                      <p:cBhvr>
                                        <p:cTn id="55" dur="1" fill="hold">
                                          <p:stCondLst>
                                            <p:cond delay="0"/>
                                          </p:stCondLst>
                                        </p:cTn>
                                        <p:tgtEl>
                                          <p:spTgt spid="26640"/>
                                        </p:tgtEl>
                                        <p:attrNameLst>
                                          <p:attrName>style.visibility</p:attrName>
                                        </p:attrNameLst>
                                      </p:cBhvr>
                                      <p:to>
                                        <p:strVal val="visible"/>
                                      </p:to>
                                    </p:set>
                                    <p:anim calcmode="lin" valueType="num">
                                      <p:cBhvr>
                                        <p:cTn id="56" dur="1000" fill="hold"/>
                                        <p:tgtEl>
                                          <p:spTgt spid="26640"/>
                                        </p:tgtEl>
                                        <p:attrNameLst>
                                          <p:attrName>ppt_w</p:attrName>
                                        </p:attrNameLst>
                                      </p:cBhvr>
                                      <p:tavLst>
                                        <p:tav tm="0">
                                          <p:val>
                                            <p:strVal val="#ppt_w*0.70"/>
                                          </p:val>
                                        </p:tav>
                                        <p:tav tm="100000">
                                          <p:val>
                                            <p:strVal val="#ppt_w"/>
                                          </p:val>
                                        </p:tav>
                                      </p:tavLst>
                                    </p:anim>
                                    <p:anim calcmode="lin" valueType="num">
                                      <p:cBhvr>
                                        <p:cTn id="57" dur="1000" fill="hold"/>
                                        <p:tgtEl>
                                          <p:spTgt spid="26640"/>
                                        </p:tgtEl>
                                        <p:attrNameLst>
                                          <p:attrName>ppt_h</p:attrName>
                                        </p:attrNameLst>
                                      </p:cBhvr>
                                      <p:tavLst>
                                        <p:tav tm="0">
                                          <p:val>
                                            <p:strVal val="#ppt_h"/>
                                          </p:val>
                                        </p:tav>
                                        <p:tav tm="100000">
                                          <p:val>
                                            <p:strVal val="#ppt_h"/>
                                          </p:val>
                                        </p:tav>
                                      </p:tavLst>
                                    </p:anim>
                                    <p:animEffect transition="in" filter="fade">
                                      <p:cBhvr>
                                        <p:cTn id="58" dur="1000"/>
                                        <p:tgtEl>
                                          <p:spTgt spid="26640"/>
                                        </p:tgtEl>
                                      </p:cBhvr>
                                    </p:animEffect>
                                  </p:childTnLst>
                                </p:cTn>
                              </p:par>
                            </p:childTnLst>
                          </p:cTn>
                        </p:par>
                        <p:par>
                          <p:cTn id="59" fill="hold">
                            <p:stCondLst>
                              <p:cond delay="5000"/>
                            </p:stCondLst>
                            <p:childTnLst>
                              <p:par>
                                <p:cTn id="60" presetID="2" presetClass="entr" presetSubtype="2" fill="hold" grpId="0" nodeType="afterEffect">
                                  <p:stCondLst>
                                    <p:cond delay="0"/>
                                  </p:stCondLst>
                                  <p:childTnLst>
                                    <p:set>
                                      <p:cBhvr>
                                        <p:cTn id="61" dur="1" fill="hold">
                                          <p:stCondLst>
                                            <p:cond delay="0"/>
                                          </p:stCondLst>
                                        </p:cTn>
                                        <p:tgtEl>
                                          <p:spTgt spid="26645"/>
                                        </p:tgtEl>
                                        <p:attrNameLst>
                                          <p:attrName>style.visibility</p:attrName>
                                        </p:attrNameLst>
                                      </p:cBhvr>
                                      <p:to>
                                        <p:strVal val="visible"/>
                                      </p:to>
                                    </p:set>
                                    <p:anim calcmode="lin" valueType="num">
                                      <p:cBhvr additive="base">
                                        <p:cTn id="62" dur="1000" fill="hold"/>
                                        <p:tgtEl>
                                          <p:spTgt spid="26645"/>
                                        </p:tgtEl>
                                        <p:attrNameLst>
                                          <p:attrName>ppt_x</p:attrName>
                                        </p:attrNameLst>
                                      </p:cBhvr>
                                      <p:tavLst>
                                        <p:tav tm="0">
                                          <p:val>
                                            <p:strVal val="1+#ppt_w/2"/>
                                          </p:val>
                                        </p:tav>
                                        <p:tav tm="100000">
                                          <p:val>
                                            <p:strVal val="#ppt_x"/>
                                          </p:val>
                                        </p:tav>
                                      </p:tavLst>
                                    </p:anim>
                                    <p:anim calcmode="lin" valueType="num">
                                      <p:cBhvr additive="base">
                                        <p:cTn id="63" dur="1000" fill="hold"/>
                                        <p:tgtEl>
                                          <p:spTgt spid="26645"/>
                                        </p:tgtEl>
                                        <p:attrNameLst>
                                          <p:attrName>ppt_y</p:attrName>
                                        </p:attrNameLst>
                                      </p:cBhvr>
                                      <p:tavLst>
                                        <p:tav tm="0">
                                          <p:val>
                                            <p:strVal val="#ppt_y"/>
                                          </p:val>
                                        </p:tav>
                                        <p:tav tm="100000">
                                          <p:val>
                                            <p:strVal val="#ppt_y"/>
                                          </p:val>
                                        </p:tav>
                                      </p:tavLst>
                                    </p:anim>
                                  </p:childTnLst>
                                </p:cTn>
                              </p:par>
                            </p:childTnLst>
                          </p:cTn>
                        </p:par>
                        <p:par>
                          <p:cTn id="64" fill="hold">
                            <p:stCondLst>
                              <p:cond delay="6000"/>
                            </p:stCondLst>
                            <p:childTnLst>
                              <p:par>
                                <p:cTn id="65" presetID="2" presetClass="entr" presetSubtype="2" fill="hold" grpId="0" nodeType="afterEffect">
                                  <p:stCondLst>
                                    <p:cond delay="0"/>
                                  </p:stCondLst>
                                  <p:childTnLst>
                                    <p:set>
                                      <p:cBhvr>
                                        <p:cTn id="66" dur="1" fill="hold">
                                          <p:stCondLst>
                                            <p:cond delay="0"/>
                                          </p:stCondLst>
                                        </p:cTn>
                                        <p:tgtEl>
                                          <p:spTgt spid="26644"/>
                                        </p:tgtEl>
                                        <p:attrNameLst>
                                          <p:attrName>style.visibility</p:attrName>
                                        </p:attrNameLst>
                                      </p:cBhvr>
                                      <p:to>
                                        <p:strVal val="visible"/>
                                      </p:to>
                                    </p:set>
                                    <p:anim calcmode="lin" valueType="num">
                                      <p:cBhvr additive="base">
                                        <p:cTn id="67" dur="1000" fill="hold"/>
                                        <p:tgtEl>
                                          <p:spTgt spid="26644"/>
                                        </p:tgtEl>
                                        <p:attrNameLst>
                                          <p:attrName>ppt_x</p:attrName>
                                        </p:attrNameLst>
                                      </p:cBhvr>
                                      <p:tavLst>
                                        <p:tav tm="0">
                                          <p:val>
                                            <p:strVal val="1+#ppt_w/2"/>
                                          </p:val>
                                        </p:tav>
                                        <p:tav tm="100000">
                                          <p:val>
                                            <p:strVal val="#ppt_x"/>
                                          </p:val>
                                        </p:tav>
                                      </p:tavLst>
                                    </p:anim>
                                    <p:anim calcmode="lin" valueType="num">
                                      <p:cBhvr additive="base">
                                        <p:cTn id="68" dur="1000" fill="hold"/>
                                        <p:tgtEl>
                                          <p:spTgt spid="26644"/>
                                        </p:tgtEl>
                                        <p:attrNameLst>
                                          <p:attrName>ppt_y</p:attrName>
                                        </p:attrNameLst>
                                      </p:cBhvr>
                                      <p:tavLst>
                                        <p:tav tm="0">
                                          <p:val>
                                            <p:strVal val="#ppt_y"/>
                                          </p:val>
                                        </p:tav>
                                        <p:tav tm="100000">
                                          <p:val>
                                            <p:strVal val="#ppt_y"/>
                                          </p:val>
                                        </p:tav>
                                      </p:tavLst>
                                    </p:anim>
                                  </p:childTnLst>
                                </p:cTn>
                              </p:par>
                            </p:childTnLst>
                          </p:cTn>
                        </p:par>
                        <p:par>
                          <p:cTn id="69" fill="hold">
                            <p:stCondLst>
                              <p:cond delay="7000"/>
                            </p:stCondLst>
                            <p:childTnLst>
                              <p:par>
                                <p:cTn id="70" presetID="2" presetClass="entr" presetSubtype="2" fill="hold" grpId="0" nodeType="afterEffect">
                                  <p:stCondLst>
                                    <p:cond delay="0"/>
                                  </p:stCondLst>
                                  <p:childTnLst>
                                    <p:set>
                                      <p:cBhvr>
                                        <p:cTn id="71" dur="1" fill="hold">
                                          <p:stCondLst>
                                            <p:cond delay="0"/>
                                          </p:stCondLst>
                                        </p:cTn>
                                        <p:tgtEl>
                                          <p:spTgt spid="26643"/>
                                        </p:tgtEl>
                                        <p:attrNameLst>
                                          <p:attrName>style.visibility</p:attrName>
                                        </p:attrNameLst>
                                      </p:cBhvr>
                                      <p:to>
                                        <p:strVal val="visible"/>
                                      </p:to>
                                    </p:set>
                                    <p:anim calcmode="lin" valueType="num">
                                      <p:cBhvr additive="base">
                                        <p:cTn id="72" dur="1000" fill="hold"/>
                                        <p:tgtEl>
                                          <p:spTgt spid="26643"/>
                                        </p:tgtEl>
                                        <p:attrNameLst>
                                          <p:attrName>ppt_x</p:attrName>
                                        </p:attrNameLst>
                                      </p:cBhvr>
                                      <p:tavLst>
                                        <p:tav tm="0">
                                          <p:val>
                                            <p:strVal val="1+#ppt_w/2"/>
                                          </p:val>
                                        </p:tav>
                                        <p:tav tm="100000">
                                          <p:val>
                                            <p:strVal val="#ppt_x"/>
                                          </p:val>
                                        </p:tav>
                                      </p:tavLst>
                                    </p:anim>
                                    <p:anim calcmode="lin" valueType="num">
                                      <p:cBhvr additive="base">
                                        <p:cTn id="73" dur="1000" fill="hold"/>
                                        <p:tgtEl>
                                          <p:spTgt spid="26643"/>
                                        </p:tgtEl>
                                        <p:attrNameLst>
                                          <p:attrName>ppt_y</p:attrName>
                                        </p:attrNameLst>
                                      </p:cBhvr>
                                      <p:tavLst>
                                        <p:tav tm="0">
                                          <p:val>
                                            <p:strVal val="#ppt_y"/>
                                          </p:val>
                                        </p:tav>
                                        <p:tav tm="100000">
                                          <p:val>
                                            <p:strVal val="#ppt_y"/>
                                          </p:val>
                                        </p:tav>
                                      </p:tavLst>
                                    </p:anim>
                                  </p:childTnLst>
                                </p:cTn>
                              </p:par>
                            </p:childTnLst>
                          </p:cTn>
                        </p:par>
                        <p:par>
                          <p:cTn id="74" fill="hold">
                            <p:stCondLst>
                              <p:cond delay="8000"/>
                            </p:stCondLst>
                            <p:childTnLst>
                              <p:par>
                                <p:cTn id="75" presetID="2" presetClass="entr" presetSubtype="2" fill="hold" grpId="0" nodeType="afterEffect">
                                  <p:stCondLst>
                                    <p:cond delay="0"/>
                                  </p:stCondLst>
                                  <p:childTnLst>
                                    <p:set>
                                      <p:cBhvr>
                                        <p:cTn id="76" dur="1" fill="hold">
                                          <p:stCondLst>
                                            <p:cond delay="0"/>
                                          </p:stCondLst>
                                        </p:cTn>
                                        <p:tgtEl>
                                          <p:spTgt spid="26642"/>
                                        </p:tgtEl>
                                        <p:attrNameLst>
                                          <p:attrName>style.visibility</p:attrName>
                                        </p:attrNameLst>
                                      </p:cBhvr>
                                      <p:to>
                                        <p:strVal val="visible"/>
                                      </p:to>
                                    </p:set>
                                    <p:anim calcmode="lin" valueType="num">
                                      <p:cBhvr additive="base">
                                        <p:cTn id="77" dur="1000" fill="hold"/>
                                        <p:tgtEl>
                                          <p:spTgt spid="26642"/>
                                        </p:tgtEl>
                                        <p:attrNameLst>
                                          <p:attrName>ppt_x</p:attrName>
                                        </p:attrNameLst>
                                      </p:cBhvr>
                                      <p:tavLst>
                                        <p:tav tm="0">
                                          <p:val>
                                            <p:strVal val="1+#ppt_w/2"/>
                                          </p:val>
                                        </p:tav>
                                        <p:tav tm="100000">
                                          <p:val>
                                            <p:strVal val="#ppt_x"/>
                                          </p:val>
                                        </p:tav>
                                      </p:tavLst>
                                    </p:anim>
                                    <p:anim calcmode="lin" valueType="num">
                                      <p:cBhvr additive="base">
                                        <p:cTn id="78" dur="1000" fill="hold"/>
                                        <p:tgtEl>
                                          <p:spTgt spid="26642"/>
                                        </p:tgtEl>
                                        <p:attrNameLst>
                                          <p:attrName>ppt_y</p:attrName>
                                        </p:attrNameLst>
                                      </p:cBhvr>
                                      <p:tavLst>
                                        <p:tav tm="0">
                                          <p:val>
                                            <p:strVal val="#ppt_y"/>
                                          </p:val>
                                        </p:tav>
                                        <p:tav tm="100000">
                                          <p:val>
                                            <p:strVal val="#ppt_y"/>
                                          </p:val>
                                        </p:tav>
                                      </p:tavLst>
                                    </p:anim>
                                  </p:childTnLst>
                                </p:cTn>
                              </p:par>
                            </p:childTnLst>
                          </p:cTn>
                        </p:par>
                        <p:par>
                          <p:cTn id="79" fill="hold">
                            <p:stCondLst>
                              <p:cond delay="9000"/>
                            </p:stCondLst>
                            <p:childTnLst>
                              <p:par>
                                <p:cTn id="80" presetID="2" presetClass="entr" presetSubtype="2" fill="hold" grpId="0" nodeType="afterEffect">
                                  <p:stCondLst>
                                    <p:cond delay="0"/>
                                  </p:stCondLst>
                                  <p:childTnLst>
                                    <p:set>
                                      <p:cBhvr>
                                        <p:cTn id="81" dur="1" fill="hold">
                                          <p:stCondLst>
                                            <p:cond delay="0"/>
                                          </p:stCondLst>
                                        </p:cTn>
                                        <p:tgtEl>
                                          <p:spTgt spid="26641"/>
                                        </p:tgtEl>
                                        <p:attrNameLst>
                                          <p:attrName>style.visibility</p:attrName>
                                        </p:attrNameLst>
                                      </p:cBhvr>
                                      <p:to>
                                        <p:strVal val="visible"/>
                                      </p:to>
                                    </p:set>
                                    <p:anim calcmode="lin" valueType="num">
                                      <p:cBhvr additive="base">
                                        <p:cTn id="82" dur="1000" fill="hold"/>
                                        <p:tgtEl>
                                          <p:spTgt spid="26641"/>
                                        </p:tgtEl>
                                        <p:attrNameLst>
                                          <p:attrName>ppt_x</p:attrName>
                                        </p:attrNameLst>
                                      </p:cBhvr>
                                      <p:tavLst>
                                        <p:tav tm="0">
                                          <p:val>
                                            <p:strVal val="1+#ppt_w/2"/>
                                          </p:val>
                                        </p:tav>
                                        <p:tav tm="100000">
                                          <p:val>
                                            <p:strVal val="#ppt_x"/>
                                          </p:val>
                                        </p:tav>
                                      </p:tavLst>
                                    </p:anim>
                                    <p:anim calcmode="lin" valueType="num">
                                      <p:cBhvr additive="base">
                                        <p:cTn id="83" dur="1000" fill="hold"/>
                                        <p:tgtEl>
                                          <p:spTgt spid="26641"/>
                                        </p:tgtEl>
                                        <p:attrNameLst>
                                          <p:attrName>ppt_y</p:attrName>
                                        </p:attrNameLst>
                                      </p:cBhvr>
                                      <p:tavLst>
                                        <p:tav tm="0">
                                          <p:val>
                                            <p:strVal val="#ppt_y"/>
                                          </p:val>
                                        </p:tav>
                                        <p:tav tm="100000">
                                          <p:val>
                                            <p:strVal val="#ppt_y"/>
                                          </p:val>
                                        </p:tav>
                                      </p:tavLst>
                                    </p:anim>
                                  </p:childTnLst>
                                </p:cTn>
                              </p:par>
                              <p:par>
                                <p:cTn id="84" presetID="55" presetClass="entr" presetSubtype="0" fill="hold" grpId="0" nodeType="withEffect">
                                  <p:stCondLst>
                                    <p:cond delay="0"/>
                                  </p:stCondLst>
                                  <p:childTnLst>
                                    <p:set>
                                      <p:cBhvr>
                                        <p:cTn id="85" dur="1" fill="hold">
                                          <p:stCondLst>
                                            <p:cond delay="0"/>
                                          </p:stCondLst>
                                        </p:cTn>
                                        <p:tgtEl>
                                          <p:spTgt spid="26646"/>
                                        </p:tgtEl>
                                        <p:attrNameLst>
                                          <p:attrName>style.visibility</p:attrName>
                                        </p:attrNameLst>
                                      </p:cBhvr>
                                      <p:to>
                                        <p:strVal val="visible"/>
                                      </p:to>
                                    </p:set>
                                    <p:anim calcmode="lin" valueType="num">
                                      <p:cBhvr>
                                        <p:cTn id="86" dur="1000" fill="hold"/>
                                        <p:tgtEl>
                                          <p:spTgt spid="26646"/>
                                        </p:tgtEl>
                                        <p:attrNameLst>
                                          <p:attrName>ppt_w</p:attrName>
                                        </p:attrNameLst>
                                      </p:cBhvr>
                                      <p:tavLst>
                                        <p:tav tm="0">
                                          <p:val>
                                            <p:strVal val="#ppt_w*0.70"/>
                                          </p:val>
                                        </p:tav>
                                        <p:tav tm="100000">
                                          <p:val>
                                            <p:strVal val="#ppt_w"/>
                                          </p:val>
                                        </p:tav>
                                      </p:tavLst>
                                    </p:anim>
                                    <p:anim calcmode="lin" valueType="num">
                                      <p:cBhvr>
                                        <p:cTn id="87" dur="1000" fill="hold"/>
                                        <p:tgtEl>
                                          <p:spTgt spid="26646"/>
                                        </p:tgtEl>
                                        <p:attrNameLst>
                                          <p:attrName>ppt_h</p:attrName>
                                        </p:attrNameLst>
                                      </p:cBhvr>
                                      <p:tavLst>
                                        <p:tav tm="0">
                                          <p:val>
                                            <p:strVal val="#ppt_h"/>
                                          </p:val>
                                        </p:tav>
                                        <p:tav tm="100000">
                                          <p:val>
                                            <p:strVal val="#ppt_h"/>
                                          </p:val>
                                        </p:tav>
                                      </p:tavLst>
                                    </p:anim>
                                    <p:animEffect transition="in" filter="fade">
                                      <p:cBhvr>
                                        <p:cTn id="88" dur="1000"/>
                                        <p:tgtEl>
                                          <p:spTgt spid="26646"/>
                                        </p:tgtEl>
                                      </p:cBhvr>
                                    </p:animEffect>
                                  </p:childTnLst>
                                </p:cTn>
                              </p:par>
                              <p:par>
                                <p:cTn id="89" presetID="55" presetClass="entr" presetSubtype="0" fill="hold" grpId="0" nodeType="withEffect">
                                  <p:stCondLst>
                                    <p:cond delay="0"/>
                                  </p:stCondLst>
                                  <p:childTnLst>
                                    <p:set>
                                      <p:cBhvr>
                                        <p:cTn id="90" dur="1" fill="hold">
                                          <p:stCondLst>
                                            <p:cond delay="0"/>
                                          </p:stCondLst>
                                        </p:cTn>
                                        <p:tgtEl>
                                          <p:spTgt spid="26647"/>
                                        </p:tgtEl>
                                        <p:attrNameLst>
                                          <p:attrName>style.visibility</p:attrName>
                                        </p:attrNameLst>
                                      </p:cBhvr>
                                      <p:to>
                                        <p:strVal val="visible"/>
                                      </p:to>
                                    </p:set>
                                    <p:anim calcmode="lin" valueType="num">
                                      <p:cBhvr>
                                        <p:cTn id="91" dur="1000" fill="hold"/>
                                        <p:tgtEl>
                                          <p:spTgt spid="26647"/>
                                        </p:tgtEl>
                                        <p:attrNameLst>
                                          <p:attrName>ppt_w</p:attrName>
                                        </p:attrNameLst>
                                      </p:cBhvr>
                                      <p:tavLst>
                                        <p:tav tm="0">
                                          <p:val>
                                            <p:strVal val="#ppt_w*0.70"/>
                                          </p:val>
                                        </p:tav>
                                        <p:tav tm="100000">
                                          <p:val>
                                            <p:strVal val="#ppt_w"/>
                                          </p:val>
                                        </p:tav>
                                      </p:tavLst>
                                    </p:anim>
                                    <p:anim calcmode="lin" valueType="num">
                                      <p:cBhvr>
                                        <p:cTn id="92" dur="1000" fill="hold"/>
                                        <p:tgtEl>
                                          <p:spTgt spid="26647"/>
                                        </p:tgtEl>
                                        <p:attrNameLst>
                                          <p:attrName>ppt_h</p:attrName>
                                        </p:attrNameLst>
                                      </p:cBhvr>
                                      <p:tavLst>
                                        <p:tav tm="0">
                                          <p:val>
                                            <p:strVal val="#ppt_h"/>
                                          </p:val>
                                        </p:tav>
                                        <p:tav tm="100000">
                                          <p:val>
                                            <p:strVal val="#ppt_h"/>
                                          </p:val>
                                        </p:tav>
                                      </p:tavLst>
                                    </p:anim>
                                    <p:animEffect transition="in" filter="fade">
                                      <p:cBhvr>
                                        <p:cTn id="93" dur="1000"/>
                                        <p:tgtEl>
                                          <p:spTgt spid="26647"/>
                                        </p:tgtEl>
                                      </p:cBhvr>
                                    </p:animEffect>
                                  </p:childTnLst>
                                </p:cTn>
                              </p:par>
                              <p:par>
                                <p:cTn id="94" presetID="55" presetClass="entr" presetSubtype="0" fill="hold" grpId="0" nodeType="withEffect">
                                  <p:stCondLst>
                                    <p:cond delay="0"/>
                                  </p:stCondLst>
                                  <p:childTnLst>
                                    <p:set>
                                      <p:cBhvr>
                                        <p:cTn id="95" dur="1" fill="hold">
                                          <p:stCondLst>
                                            <p:cond delay="0"/>
                                          </p:stCondLst>
                                        </p:cTn>
                                        <p:tgtEl>
                                          <p:spTgt spid="26648"/>
                                        </p:tgtEl>
                                        <p:attrNameLst>
                                          <p:attrName>style.visibility</p:attrName>
                                        </p:attrNameLst>
                                      </p:cBhvr>
                                      <p:to>
                                        <p:strVal val="visible"/>
                                      </p:to>
                                    </p:set>
                                    <p:anim calcmode="lin" valueType="num">
                                      <p:cBhvr>
                                        <p:cTn id="96" dur="1000" fill="hold"/>
                                        <p:tgtEl>
                                          <p:spTgt spid="26648"/>
                                        </p:tgtEl>
                                        <p:attrNameLst>
                                          <p:attrName>ppt_w</p:attrName>
                                        </p:attrNameLst>
                                      </p:cBhvr>
                                      <p:tavLst>
                                        <p:tav tm="0">
                                          <p:val>
                                            <p:strVal val="#ppt_w*0.70"/>
                                          </p:val>
                                        </p:tav>
                                        <p:tav tm="100000">
                                          <p:val>
                                            <p:strVal val="#ppt_w"/>
                                          </p:val>
                                        </p:tav>
                                      </p:tavLst>
                                    </p:anim>
                                    <p:anim calcmode="lin" valueType="num">
                                      <p:cBhvr>
                                        <p:cTn id="97" dur="1000" fill="hold"/>
                                        <p:tgtEl>
                                          <p:spTgt spid="26648"/>
                                        </p:tgtEl>
                                        <p:attrNameLst>
                                          <p:attrName>ppt_h</p:attrName>
                                        </p:attrNameLst>
                                      </p:cBhvr>
                                      <p:tavLst>
                                        <p:tav tm="0">
                                          <p:val>
                                            <p:strVal val="#ppt_h"/>
                                          </p:val>
                                        </p:tav>
                                        <p:tav tm="100000">
                                          <p:val>
                                            <p:strVal val="#ppt_h"/>
                                          </p:val>
                                        </p:tav>
                                      </p:tavLst>
                                    </p:anim>
                                    <p:animEffect transition="in" filter="fade">
                                      <p:cBhvr>
                                        <p:cTn id="98" dur="1000"/>
                                        <p:tgtEl>
                                          <p:spTgt spid="26648"/>
                                        </p:tgtEl>
                                      </p:cBhvr>
                                    </p:animEffect>
                                  </p:childTnLst>
                                </p:cTn>
                              </p:par>
                              <p:par>
                                <p:cTn id="99" presetID="55" presetClass="entr" presetSubtype="0" fill="hold" grpId="0" nodeType="withEffect">
                                  <p:stCondLst>
                                    <p:cond delay="0"/>
                                  </p:stCondLst>
                                  <p:childTnLst>
                                    <p:set>
                                      <p:cBhvr>
                                        <p:cTn id="100" dur="1" fill="hold">
                                          <p:stCondLst>
                                            <p:cond delay="0"/>
                                          </p:stCondLst>
                                        </p:cTn>
                                        <p:tgtEl>
                                          <p:spTgt spid="26655"/>
                                        </p:tgtEl>
                                        <p:attrNameLst>
                                          <p:attrName>style.visibility</p:attrName>
                                        </p:attrNameLst>
                                      </p:cBhvr>
                                      <p:to>
                                        <p:strVal val="visible"/>
                                      </p:to>
                                    </p:set>
                                    <p:anim calcmode="lin" valueType="num">
                                      <p:cBhvr>
                                        <p:cTn id="101" dur="1000" fill="hold"/>
                                        <p:tgtEl>
                                          <p:spTgt spid="26655"/>
                                        </p:tgtEl>
                                        <p:attrNameLst>
                                          <p:attrName>ppt_w</p:attrName>
                                        </p:attrNameLst>
                                      </p:cBhvr>
                                      <p:tavLst>
                                        <p:tav tm="0">
                                          <p:val>
                                            <p:strVal val="#ppt_w*0.70"/>
                                          </p:val>
                                        </p:tav>
                                        <p:tav tm="100000">
                                          <p:val>
                                            <p:strVal val="#ppt_w"/>
                                          </p:val>
                                        </p:tav>
                                      </p:tavLst>
                                    </p:anim>
                                    <p:anim calcmode="lin" valueType="num">
                                      <p:cBhvr>
                                        <p:cTn id="102" dur="1000" fill="hold"/>
                                        <p:tgtEl>
                                          <p:spTgt spid="26655"/>
                                        </p:tgtEl>
                                        <p:attrNameLst>
                                          <p:attrName>ppt_h</p:attrName>
                                        </p:attrNameLst>
                                      </p:cBhvr>
                                      <p:tavLst>
                                        <p:tav tm="0">
                                          <p:val>
                                            <p:strVal val="#ppt_h"/>
                                          </p:val>
                                        </p:tav>
                                        <p:tav tm="100000">
                                          <p:val>
                                            <p:strVal val="#ppt_h"/>
                                          </p:val>
                                        </p:tav>
                                      </p:tavLst>
                                    </p:anim>
                                    <p:animEffect transition="in" filter="fade">
                                      <p:cBhvr>
                                        <p:cTn id="103" dur="1000"/>
                                        <p:tgtEl>
                                          <p:spTgt spid="26655"/>
                                        </p:tgtEl>
                                      </p:cBhvr>
                                    </p:animEffect>
                                  </p:childTnLst>
                                </p:cTn>
                              </p:par>
                              <p:par>
                                <p:cTn id="104" presetID="55" presetClass="entr" presetSubtype="0" fill="hold" grpId="0" nodeType="withEffect">
                                  <p:stCondLst>
                                    <p:cond delay="0"/>
                                  </p:stCondLst>
                                  <p:childTnLst>
                                    <p:set>
                                      <p:cBhvr>
                                        <p:cTn id="105" dur="1" fill="hold">
                                          <p:stCondLst>
                                            <p:cond delay="0"/>
                                          </p:stCondLst>
                                        </p:cTn>
                                        <p:tgtEl>
                                          <p:spTgt spid="26656"/>
                                        </p:tgtEl>
                                        <p:attrNameLst>
                                          <p:attrName>style.visibility</p:attrName>
                                        </p:attrNameLst>
                                      </p:cBhvr>
                                      <p:to>
                                        <p:strVal val="visible"/>
                                      </p:to>
                                    </p:set>
                                    <p:anim calcmode="lin" valueType="num">
                                      <p:cBhvr>
                                        <p:cTn id="106" dur="1000" fill="hold"/>
                                        <p:tgtEl>
                                          <p:spTgt spid="26656"/>
                                        </p:tgtEl>
                                        <p:attrNameLst>
                                          <p:attrName>ppt_w</p:attrName>
                                        </p:attrNameLst>
                                      </p:cBhvr>
                                      <p:tavLst>
                                        <p:tav tm="0">
                                          <p:val>
                                            <p:strVal val="#ppt_w*0.70"/>
                                          </p:val>
                                        </p:tav>
                                        <p:tav tm="100000">
                                          <p:val>
                                            <p:strVal val="#ppt_w"/>
                                          </p:val>
                                        </p:tav>
                                      </p:tavLst>
                                    </p:anim>
                                    <p:anim calcmode="lin" valueType="num">
                                      <p:cBhvr>
                                        <p:cTn id="107" dur="1000" fill="hold"/>
                                        <p:tgtEl>
                                          <p:spTgt spid="26656"/>
                                        </p:tgtEl>
                                        <p:attrNameLst>
                                          <p:attrName>ppt_h</p:attrName>
                                        </p:attrNameLst>
                                      </p:cBhvr>
                                      <p:tavLst>
                                        <p:tav tm="0">
                                          <p:val>
                                            <p:strVal val="#ppt_h"/>
                                          </p:val>
                                        </p:tav>
                                        <p:tav tm="100000">
                                          <p:val>
                                            <p:strVal val="#ppt_h"/>
                                          </p:val>
                                        </p:tav>
                                      </p:tavLst>
                                    </p:anim>
                                    <p:animEffect transition="in" filter="fade">
                                      <p:cBhvr>
                                        <p:cTn id="108" dur="1000"/>
                                        <p:tgtEl>
                                          <p:spTgt spid="26656"/>
                                        </p:tgtEl>
                                      </p:cBhvr>
                                    </p:animEffect>
                                  </p:childTnLst>
                                </p:cTn>
                              </p:par>
                              <p:par>
                                <p:cTn id="109" presetID="55" presetClass="entr" presetSubtype="0" fill="hold" grpId="0" nodeType="withEffect">
                                  <p:stCondLst>
                                    <p:cond delay="0"/>
                                  </p:stCondLst>
                                  <p:childTnLst>
                                    <p:set>
                                      <p:cBhvr>
                                        <p:cTn id="110" dur="1" fill="hold">
                                          <p:stCondLst>
                                            <p:cond delay="0"/>
                                          </p:stCondLst>
                                        </p:cTn>
                                        <p:tgtEl>
                                          <p:spTgt spid="26657"/>
                                        </p:tgtEl>
                                        <p:attrNameLst>
                                          <p:attrName>style.visibility</p:attrName>
                                        </p:attrNameLst>
                                      </p:cBhvr>
                                      <p:to>
                                        <p:strVal val="visible"/>
                                      </p:to>
                                    </p:set>
                                    <p:anim calcmode="lin" valueType="num">
                                      <p:cBhvr>
                                        <p:cTn id="111" dur="1000" fill="hold"/>
                                        <p:tgtEl>
                                          <p:spTgt spid="26657"/>
                                        </p:tgtEl>
                                        <p:attrNameLst>
                                          <p:attrName>ppt_w</p:attrName>
                                        </p:attrNameLst>
                                      </p:cBhvr>
                                      <p:tavLst>
                                        <p:tav tm="0">
                                          <p:val>
                                            <p:strVal val="#ppt_w*0.70"/>
                                          </p:val>
                                        </p:tav>
                                        <p:tav tm="100000">
                                          <p:val>
                                            <p:strVal val="#ppt_w"/>
                                          </p:val>
                                        </p:tav>
                                      </p:tavLst>
                                    </p:anim>
                                    <p:anim calcmode="lin" valueType="num">
                                      <p:cBhvr>
                                        <p:cTn id="112" dur="1000" fill="hold"/>
                                        <p:tgtEl>
                                          <p:spTgt spid="26657"/>
                                        </p:tgtEl>
                                        <p:attrNameLst>
                                          <p:attrName>ppt_h</p:attrName>
                                        </p:attrNameLst>
                                      </p:cBhvr>
                                      <p:tavLst>
                                        <p:tav tm="0">
                                          <p:val>
                                            <p:strVal val="#ppt_h"/>
                                          </p:val>
                                        </p:tav>
                                        <p:tav tm="100000">
                                          <p:val>
                                            <p:strVal val="#ppt_h"/>
                                          </p:val>
                                        </p:tav>
                                      </p:tavLst>
                                    </p:anim>
                                    <p:animEffect transition="in" filter="fade">
                                      <p:cBhvr>
                                        <p:cTn id="113" dur="1000"/>
                                        <p:tgtEl>
                                          <p:spTgt spid="26657"/>
                                        </p:tgtEl>
                                      </p:cBhvr>
                                    </p:animEffect>
                                  </p:childTnLst>
                                </p:cTn>
                              </p:par>
                            </p:childTnLst>
                          </p:cTn>
                        </p:par>
                        <p:par>
                          <p:cTn id="114" fill="hold">
                            <p:stCondLst>
                              <p:cond delay="10000"/>
                            </p:stCondLst>
                            <p:childTnLst>
                              <p:par>
                                <p:cTn id="115" presetID="55" presetClass="entr" presetSubtype="0" fill="hold" grpId="0" nodeType="afterEffect">
                                  <p:stCondLst>
                                    <p:cond delay="0"/>
                                  </p:stCondLst>
                                  <p:childTnLst>
                                    <p:set>
                                      <p:cBhvr>
                                        <p:cTn id="116" dur="1" fill="hold">
                                          <p:stCondLst>
                                            <p:cond delay="0"/>
                                          </p:stCondLst>
                                        </p:cTn>
                                        <p:tgtEl>
                                          <p:spTgt spid="26659"/>
                                        </p:tgtEl>
                                        <p:attrNameLst>
                                          <p:attrName>style.visibility</p:attrName>
                                        </p:attrNameLst>
                                      </p:cBhvr>
                                      <p:to>
                                        <p:strVal val="visible"/>
                                      </p:to>
                                    </p:set>
                                    <p:anim calcmode="lin" valueType="num">
                                      <p:cBhvr>
                                        <p:cTn id="117" dur="1000" fill="hold"/>
                                        <p:tgtEl>
                                          <p:spTgt spid="26659"/>
                                        </p:tgtEl>
                                        <p:attrNameLst>
                                          <p:attrName>ppt_w</p:attrName>
                                        </p:attrNameLst>
                                      </p:cBhvr>
                                      <p:tavLst>
                                        <p:tav tm="0">
                                          <p:val>
                                            <p:strVal val="#ppt_w*0.70"/>
                                          </p:val>
                                        </p:tav>
                                        <p:tav tm="100000">
                                          <p:val>
                                            <p:strVal val="#ppt_w"/>
                                          </p:val>
                                        </p:tav>
                                      </p:tavLst>
                                    </p:anim>
                                    <p:anim calcmode="lin" valueType="num">
                                      <p:cBhvr>
                                        <p:cTn id="118" dur="1000" fill="hold"/>
                                        <p:tgtEl>
                                          <p:spTgt spid="26659"/>
                                        </p:tgtEl>
                                        <p:attrNameLst>
                                          <p:attrName>ppt_h</p:attrName>
                                        </p:attrNameLst>
                                      </p:cBhvr>
                                      <p:tavLst>
                                        <p:tav tm="0">
                                          <p:val>
                                            <p:strVal val="#ppt_h"/>
                                          </p:val>
                                        </p:tav>
                                        <p:tav tm="100000">
                                          <p:val>
                                            <p:strVal val="#ppt_h"/>
                                          </p:val>
                                        </p:tav>
                                      </p:tavLst>
                                    </p:anim>
                                    <p:animEffect transition="in" filter="fade">
                                      <p:cBhvr>
                                        <p:cTn id="119" dur="1000"/>
                                        <p:tgtEl>
                                          <p:spTgt spid="26659"/>
                                        </p:tgtEl>
                                      </p:cBhvr>
                                    </p:animEffect>
                                  </p:childTnLst>
                                </p:cTn>
                              </p:par>
                            </p:childTnLst>
                          </p:cTn>
                        </p:par>
                        <p:par>
                          <p:cTn id="120" fill="hold">
                            <p:stCondLst>
                              <p:cond delay="11000"/>
                            </p:stCondLst>
                            <p:childTnLst>
                              <p:par>
                                <p:cTn id="121" presetID="55" presetClass="entr" presetSubtype="0" fill="hold" grpId="0" nodeType="afterEffect">
                                  <p:stCondLst>
                                    <p:cond delay="0"/>
                                  </p:stCondLst>
                                  <p:childTnLst>
                                    <p:set>
                                      <p:cBhvr>
                                        <p:cTn id="122" dur="1" fill="hold">
                                          <p:stCondLst>
                                            <p:cond delay="0"/>
                                          </p:stCondLst>
                                        </p:cTn>
                                        <p:tgtEl>
                                          <p:spTgt spid="26664"/>
                                        </p:tgtEl>
                                        <p:attrNameLst>
                                          <p:attrName>style.visibility</p:attrName>
                                        </p:attrNameLst>
                                      </p:cBhvr>
                                      <p:to>
                                        <p:strVal val="visible"/>
                                      </p:to>
                                    </p:set>
                                    <p:anim calcmode="lin" valueType="num">
                                      <p:cBhvr>
                                        <p:cTn id="123" dur="1000" fill="hold"/>
                                        <p:tgtEl>
                                          <p:spTgt spid="26664"/>
                                        </p:tgtEl>
                                        <p:attrNameLst>
                                          <p:attrName>ppt_w</p:attrName>
                                        </p:attrNameLst>
                                      </p:cBhvr>
                                      <p:tavLst>
                                        <p:tav tm="0">
                                          <p:val>
                                            <p:strVal val="#ppt_w*0.70"/>
                                          </p:val>
                                        </p:tav>
                                        <p:tav tm="100000">
                                          <p:val>
                                            <p:strVal val="#ppt_w"/>
                                          </p:val>
                                        </p:tav>
                                      </p:tavLst>
                                    </p:anim>
                                    <p:anim calcmode="lin" valueType="num">
                                      <p:cBhvr>
                                        <p:cTn id="124" dur="1000" fill="hold"/>
                                        <p:tgtEl>
                                          <p:spTgt spid="26664"/>
                                        </p:tgtEl>
                                        <p:attrNameLst>
                                          <p:attrName>ppt_h</p:attrName>
                                        </p:attrNameLst>
                                      </p:cBhvr>
                                      <p:tavLst>
                                        <p:tav tm="0">
                                          <p:val>
                                            <p:strVal val="#ppt_h"/>
                                          </p:val>
                                        </p:tav>
                                        <p:tav tm="100000">
                                          <p:val>
                                            <p:strVal val="#ppt_h"/>
                                          </p:val>
                                        </p:tav>
                                      </p:tavLst>
                                    </p:anim>
                                    <p:animEffect transition="in" filter="fade">
                                      <p:cBhvr>
                                        <p:cTn id="125" dur="1000"/>
                                        <p:tgtEl>
                                          <p:spTgt spid="26664"/>
                                        </p:tgtEl>
                                      </p:cBhvr>
                                    </p:animEffect>
                                  </p:childTnLst>
                                </p:cTn>
                              </p:par>
                            </p:childTnLst>
                          </p:cTn>
                        </p:par>
                        <p:par>
                          <p:cTn id="126" fill="hold">
                            <p:stCondLst>
                              <p:cond delay="12000"/>
                            </p:stCondLst>
                            <p:childTnLst>
                              <p:par>
                                <p:cTn id="127" presetID="55" presetClass="entr" presetSubtype="0" fill="hold" grpId="0" nodeType="afterEffect">
                                  <p:stCondLst>
                                    <p:cond delay="0"/>
                                  </p:stCondLst>
                                  <p:childTnLst>
                                    <p:set>
                                      <p:cBhvr>
                                        <p:cTn id="128" dur="1" fill="hold">
                                          <p:stCondLst>
                                            <p:cond delay="0"/>
                                          </p:stCondLst>
                                        </p:cTn>
                                        <p:tgtEl>
                                          <p:spTgt spid="26665"/>
                                        </p:tgtEl>
                                        <p:attrNameLst>
                                          <p:attrName>style.visibility</p:attrName>
                                        </p:attrNameLst>
                                      </p:cBhvr>
                                      <p:to>
                                        <p:strVal val="visible"/>
                                      </p:to>
                                    </p:set>
                                    <p:anim calcmode="lin" valueType="num">
                                      <p:cBhvr>
                                        <p:cTn id="129" dur="1000" fill="hold"/>
                                        <p:tgtEl>
                                          <p:spTgt spid="26665"/>
                                        </p:tgtEl>
                                        <p:attrNameLst>
                                          <p:attrName>ppt_w</p:attrName>
                                        </p:attrNameLst>
                                      </p:cBhvr>
                                      <p:tavLst>
                                        <p:tav tm="0">
                                          <p:val>
                                            <p:strVal val="#ppt_w*0.70"/>
                                          </p:val>
                                        </p:tav>
                                        <p:tav tm="100000">
                                          <p:val>
                                            <p:strVal val="#ppt_w"/>
                                          </p:val>
                                        </p:tav>
                                      </p:tavLst>
                                    </p:anim>
                                    <p:anim calcmode="lin" valueType="num">
                                      <p:cBhvr>
                                        <p:cTn id="130" dur="1000" fill="hold"/>
                                        <p:tgtEl>
                                          <p:spTgt spid="26665"/>
                                        </p:tgtEl>
                                        <p:attrNameLst>
                                          <p:attrName>ppt_h</p:attrName>
                                        </p:attrNameLst>
                                      </p:cBhvr>
                                      <p:tavLst>
                                        <p:tav tm="0">
                                          <p:val>
                                            <p:strVal val="#ppt_h"/>
                                          </p:val>
                                        </p:tav>
                                        <p:tav tm="100000">
                                          <p:val>
                                            <p:strVal val="#ppt_h"/>
                                          </p:val>
                                        </p:tav>
                                      </p:tavLst>
                                    </p:anim>
                                    <p:animEffect transition="in" filter="fade">
                                      <p:cBhvr>
                                        <p:cTn id="131" dur="1000"/>
                                        <p:tgtEl>
                                          <p:spTgt spid="26665"/>
                                        </p:tgtEl>
                                      </p:cBhvr>
                                    </p:animEffect>
                                  </p:childTnLst>
                                </p:cTn>
                              </p:par>
                            </p:childTnLst>
                          </p:cTn>
                        </p:par>
                        <p:par>
                          <p:cTn id="132" fill="hold">
                            <p:stCondLst>
                              <p:cond delay="13000"/>
                            </p:stCondLst>
                            <p:childTnLst>
                              <p:par>
                                <p:cTn id="133" presetID="55" presetClass="entr" presetSubtype="0" fill="hold" grpId="0" nodeType="afterEffect">
                                  <p:stCondLst>
                                    <p:cond delay="0"/>
                                  </p:stCondLst>
                                  <p:childTnLst>
                                    <p:set>
                                      <p:cBhvr>
                                        <p:cTn id="134" dur="1" fill="hold">
                                          <p:stCondLst>
                                            <p:cond delay="0"/>
                                          </p:stCondLst>
                                        </p:cTn>
                                        <p:tgtEl>
                                          <p:spTgt spid="26666"/>
                                        </p:tgtEl>
                                        <p:attrNameLst>
                                          <p:attrName>style.visibility</p:attrName>
                                        </p:attrNameLst>
                                      </p:cBhvr>
                                      <p:to>
                                        <p:strVal val="visible"/>
                                      </p:to>
                                    </p:set>
                                    <p:anim calcmode="lin" valueType="num">
                                      <p:cBhvr>
                                        <p:cTn id="135" dur="1000" fill="hold"/>
                                        <p:tgtEl>
                                          <p:spTgt spid="26666"/>
                                        </p:tgtEl>
                                        <p:attrNameLst>
                                          <p:attrName>ppt_w</p:attrName>
                                        </p:attrNameLst>
                                      </p:cBhvr>
                                      <p:tavLst>
                                        <p:tav tm="0">
                                          <p:val>
                                            <p:strVal val="#ppt_w*0.70"/>
                                          </p:val>
                                        </p:tav>
                                        <p:tav tm="100000">
                                          <p:val>
                                            <p:strVal val="#ppt_w"/>
                                          </p:val>
                                        </p:tav>
                                      </p:tavLst>
                                    </p:anim>
                                    <p:anim calcmode="lin" valueType="num">
                                      <p:cBhvr>
                                        <p:cTn id="136" dur="1000" fill="hold"/>
                                        <p:tgtEl>
                                          <p:spTgt spid="26666"/>
                                        </p:tgtEl>
                                        <p:attrNameLst>
                                          <p:attrName>ppt_h</p:attrName>
                                        </p:attrNameLst>
                                      </p:cBhvr>
                                      <p:tavLst>
                                        <p:tav tm="0">
                                          <p:val>
                                            <p:strVal val="#ppt_h"/>
                                          </p:val>
                                        </p:tav>
                                        <p:tav tm="100000">
                                          <p:val>
                                            <p:strVal val="#ppt_h"/>
                                          </p:val>
                                        </p:tav>
                                      </p:tavLst>
                                    </p:anim>
                                    <p:animEffect transition="in" filter="fade">
                                      <p:cBhvr>
                                        <p:cTn id="137" dur="1000"/>
                                        <p:tgtEl>
                                          <p:spTgt spid="26666"/>
                                        </p:tgtEl>
                                      </p:cBhvr>
                                    </p:animEffect>
                                  </p:childTnLst>
                                </p:cTn>
                              </p:par>
                            </p:childTnLst>
                          </p:cTn>
                        </p:par>
                        <p:par>
                          <p:cTn id="138" fill="hold">
                            <p:stCondLst>
                              <p:cond delay="14000"/>
                            </p:stCondLst>
                            <p:childTnLst>
                              <p:par>
                                <p:cTn id="139" presetID="55" presetClass="entr" presetSubtype="0" fill="hold" grpId="0" nodeType="afterEffect">
                                  <p:stCondLst>
                                    <p:cond delay="0"/>
                                  </p:stCondLst>
                                  <p:childTnLst>
                                    <p:set>
                                      <p:cBhvr>
                                        <p:cTn id="140" dur="1" fill="hold">
                                          <p:stCondLst>
                                            <p:cond delay="0"/>
                                          </p:stCondLst>
                                        </p:cTn>
                                        <p:tgtEl>
                                          <p:spTgt spid="26667"/>
                                        </p:tgtEl>
                                        <p:attrNameLst>
                                          <p:attrName>style.visibility</p:attrName>
                                        </p:attrNameLst>
                                      </p:cBhvr>
                                      <p:to>
                                        <p:strVal val="visible"/>
                                      </p:to>
                                    </p:set>
                                    <p:anim calcmode="lin" valueType="num">
                                      <p:cBhvr>
                                        <p:cTn id="141" dur="1000" fill="hold"/>
                                        <p:tgtEl>
                                          <p:spTgt spid="26667"/>
                                        </p:tgtEl>
                                        <p:attrNameLst>
                                          <p:attrName>ppt_w</p:attrName>
                                        </p:attrNameLst>
                                      </p:cBhvr>
                                      <p:tavLst>
                                        <p:tav tm="0">
                                          <p:val>
                                            <p:strVal val="#ppt_w*0.70"/>
                                          </p:val>
                                        </p:tav>
                                        <p:tav tm="100000">
                                          <p:val>
                                            <p:strVal val="#ppt_w"/>
                                          </p:val>
                                        </p:tav>
                                      </p:tavLst>
                                    </p:anim>
                                    <p:anim calcmode="lin" valueType="num">
                                      <p:cBhvr>
                                        <p:cTn id="142" dur="1000" fill="hold"/>
                                        <p:tgtEl>
                                          <p:spTgt spid="26667"/>
                                        </p:tgtEl>
                                        <p:attrNameLst>
                                          <p:attrName>ppt_h</p:attrName>
                                        </p:attrNameLst>
                                      </p:cBhvr>
                                      <p:tavLst>
                                        <p:tav tm="0">
                                          <p:val>
                                            <p:strVal val="#ppt_h"/>
                                          </p:val>
                                        </p:tav>
                                        <p:tav tm="100000">
                                          <p:val>
                                            <p:strVal val="#ppt_h"/>
                                          </p:val>
                                        </p:tav>
                                      </p:tavLst>
                                    </p:anim>
                                    <p:animEffect transition="in" filter="fade">
                                      <p:cBhvr>
                                        <p:cTn id="143" dur="1000"/>
                                        <p:tgtEl>
                                          <p:spTgt spid="26667"/>
                                        </p:tgtEl>
                                      </p:cBhvr>
                                    </p:animEffect>
                                  </p:childTnLst>
                                </p:cTn>
                              </p:par>
                            </p:childTnLst>
                          </p:cTn>
                        </p:par>
                        <p:par>
                          <p:cTn id="144" fill="hold">
                            <p:stCondLst>
                              <p:cond delay="15000"/>
                            </p:stCondLst>
                            <p:childTnLst>
                              <p:par>
                                <p:cTn id="145" presetID="55" presetClass="entr" presetSubtype="0" fill="hold" grpId="0" nodeType="afterEffect">
                                  <p:stCondLst>
                                    <p:cond delay="0"/>
                                  </p:stCondLst>
                                  <p:childTnLst>
                                    <p:set>
                                      <p:cBhvr>
                                        <p:cTn id="146" dur="1" fill="hold">
                                          <p:stCondLst>
                                            <p:cond delay="0"/>
                                          </p:stCondLst>
                                        </p:cTn>
                                        <p:tgtEl>
                                          <p:spTgt spid="26681"/>
                                        </p:tgtEl>
                                        <p:attrNameLst>
                                          <p:attrName>style.visibility</p:attrName>
                                        </p:attrNameLst>
                                      </p:cBhvr>
                                      <p:to>
                                        <p:strVal val="visible"/>
                                      </p:to>
                                    </p:set>
                                    <p:anim calcmode="lin" valueType="num">
                                      <p:cBhvr>
                                        <p:cTn id="147" dur="1000" fill="hold"/>
                                        <p:tgtEl>
                                          <p:spTgt spid="26681"/>
                                        </p:tgtEl>
                                        <p:attrNameLst>
                                          <p:attrName>ppt_w</p:attrName>
                                        </p:attrNameLst>
                                      </p:cBhvr>
                                      <p:tavLst>
                                        <p:tav tm="0">
                                          <p:val>
                                            <p:strVal val="#ppt_w*0.70"/>
                                          </p:val>
                                        </p:tav>
                                        <p:tav tm="100000">
                                          <p:val>
                                            <p:strVal val="#ppt_w"/>
                                          </p:val>
                                        </p:tav>
                                      </p:tavLst>
                                    </p:anim>
                                    <p:anim calcmode="lin" valueType="num">
                                      <p:cBhvr>
                                        <p:cTn id="148" dur="1000" fill="hold"/>
                                        <p:tgtEl>
                                          <p:spTgt spid="26681"/>
                                        </p:tgtEl>
                                        <p:attrNameLst>
                                          <p:attrName>ppt_h</p:attrName>
                                        </p:attrNameLst>
                                      </p:cBhvr>
                                      <p:tavLst>
                                        <p:tav tm="0">
                                          <p:val>
                                            <p:strVal val="#ppt_h"/>
                                          </p:val>
                                        </p:tav>
                                        <p:tav tm="100000">
                                          <p:val>
                                            <p:strVal val="#ppt_h"/>
                                          </p:val>
                                        </p:tav>
                                      </p:tavLst>
                                    </p:anim>
                                    <p:animEffect transition="in" filter="fade">
                                      <p:cBhvr>
                                        <p:cTn id="149" dur="1000"/>
                                        <p:tgtEl>
                                          <p:spTgt spid="26681"/>
                                        </p:tgtEl>
                                      </p:cBhvr>
                                    </p:animEffect>
                                  </p:childTnLst>
                                </p:cTn>
                              </p:par>
                            </p:childTnLst>
                          </p:cTn>
                        </p:par>
                        <p:par>
                          <p:cTn id="150" fill="hold">
                            <p:stCondLst>
                              <p:cond delay="16000"/>
                            </p:stCondLst>
                            <p:childTnLst>
                              <p:par>
                                <p:cTn id="151" presetID="55" presetClass="entr" presetSubtype="0" fill="hold" grpId="0" nodeType="afterEffect">
                                  <p:stCondLst>
                                    <p:cond delay="0"/>
                                  </p:stCondLst>
                                  <p:childTnLst>
                                    <p:set>
                                      <p:cBhvr>
                                        <p:cTn id="152" dur="1" fill="hold">
                                          <p:stCondLst>
                                            <p:cond delay="0"/>
                                          </p:stCondLst>
                                        </p:cTn>
                                        <p:tgtEl>
                                          <p:spTgt spid="26682"/>
                                        </p:tgtEl>
                                        <p:attrNameLst>
                                          <p:attrName>style.visibility</p:attrName>
                                        </p:attrNameLst>
                                      </p:cBhvr>
                                      <p:to>
                                        <p:strVal val="visible"/>
                                      </p:to>
                                    </p:set>
                                    <p:anim calcmode="lin" valueType="num">
                                      <p:cBhvr>
                                        <p:cTn id="153" dur="1000" fill="hold"/>
                                        <p:tgtEl>
                                          <p:spTgt spid="26682"/>
                                        </p:tgtEl>
                                        <p:attrNameLst>
                                          <p:attrName>ppt_w</p:attrName>
                                        </p:attrNameLst>
                                      </p:cBhvr>
                                      <p:tavLst>
                                        <p:tav tm="0">
                                          <p:val>
                                            <p:strVal val="#ppt_w*0.70"/>
                                          </p:val>
                                        </p:tav>
                                        <p:tav tm="100000">
                                          <p:val>
                                            <p:strVal val="#ppt_w"/>
                                          </p:val>
                                        </p:tav>
                                      </p:tavLst>
                                    </p:anim>
                                    <p:anim calcmode="lin" valueType="num">
                                      <p:cBhvr>
                                        <p:cTn id="154" dur="1000" fill="hold"/>
                                        <p:tgtEl>
                                          <p:spTgt spid="26682"/>
                                        </p:tgtEl>
                                        <p:attrNameLst>
                                          <p:attrName>ppt_h</p:attrName>
                                        </p:attrNameLst>
                                      </p:cBhvr>
                                      <p:tavLst>
                                        <p:tav tm="0">
                                          <p:val>
                                            <p:strVal val="#ppt_h"/>
                                          </p:val>
                                        </p:tav>
                                        <p:tav tm="100000">
                                          <p:val>
                                            <p:strVal val="#ppt_h"/>
                                          </p:val>
                                        </p:tav>
                                      </p:tavLst>
                                    </p:anim>
                                    <p:animEffect transition="in" filter="fade">
                                      <p:cBhvr>
                                        <p:cTn id="155" dur="1000"/>
                                        <p:tgtEl>
                                          <p:spTgt spid="26682"/>
                                        </p:tgtEl>
                                      </p:cBhvr>
                                    </p:animEffect>
                                  </p:childTnLst>
                                </p:cTn>
                              </p:par>
                            </p:childTnLst>
                          </p:cTn>
                        </p:par>
                        <p:par>
                          <p:cTn id="156" fill="hold">
                            <p:stCondLst>
                              <p:cond delay="17000"/>
                            </p:stCondLst>
                            <p:childTnLst>
                              <p:par>
                                <p:cTn id="157" presetID="2" presetClass="entr" presetSubtype="2" fill="hold" grpId="0" nodeType="afterEffect">
                                  <p:stCondLst>
                                    <p:cond delay="0"/>
                                  </p:stCondLst>
                                  <p:childTnLst>
                                    <p:set>
                                      <p:cBhvr>
                                        <p:cTn id="158" dur="1" fill="hold">
                                          <p:stCondLst>
                                            <p:cond delay="0"/>
                                          </p:stCondLst>
                                        </p:cTn>
                                        <p:tgtEl>
                                          <p:spTgt spid="67"/>
                                        </p:tgtEl>
                                        <p:attrNameLst>
                                          <p:attrName>style.visibility</p:attrName>
                                        </p:attrNameLst>
                                      </p:cBhvr>
                                      <p:to>
                                        <p:strVal val="visible"/>
                                      </p:to>
                                    </p:set>
                                    <p:anim calcmode="lin" valueType="num">
                                      <p:cBhvr additive="base">
                                        <p:cTn id="159" dur="1000" fill="hold"/>
                                        <p:tgtEl>
                                          <p:spTgt spid="67"/>
                                        </p:tgtEl>
                                        <p:attrNameLst>
                                          <p:attrName>ppt_x</p:attrName>
                                        </p:attrNameLst>
                                      </p:cBhvr>
                                      <p:tavLst>
                                        <p:tav tm="0">
                                          <p:val>
                                            <p:strVal val="1+#ppt_w/2"/>
                                          </p:val>
                                        </p:tav>
                                        <p:tav tm="100000">
                                          <p:val>
                                            <p:strVal val="#ppt_x"/>
                                          </p:val>
                                        </p:tav>
                                      </p:tavLst>
                                    </p:anim>
                                    <p:anim calcmode="lin" valueType="num">
                                      <p:cBhvr additive="base">
                                        <p:cTn id="160" dur="1000" fill="hold"/>
                                        <p:tgtEl>
                                          <p:spTgt spid="6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30" grpId="0" animBg="1"/>
      <p:bldP spid="26631" grpId="0" animBg="1"/>
      <p:bldP spid="26633" grpId="0" animBg="1"/>
      <p:bldP spid="26634" grpId="0" animBg="1"/>
      <p:bldP spid="26636" grpId="0" animBg="1"/>
      <p:bldP spid="26637" grpId="0" animBg="1"/>
      <p:bldP spid="26638" grpId="0" animBg="1"/>
      <p:bldP spid="26639" grpId="0" animBg="1"/>
      <p:bldP spid="26640" grpId="0" animBg="1"/>
      <p:bldP spid="26641" grpId="0" animBg="1"/>
      <p:bldP spid="26642" grpId="0" animBg="1"/>
      <p:bldP spid="26643" grpId="0" animBg="1"/>
      <p:bldP spid="26644" grpId="0" animBg="1"/>
      <p:bldP spid="26645" grpId="0" animBg="1"/>
      <p:bldP spid="26646" grpId="0" animBg="1"/>
      <p:bldP spid="26647" grpId="0" animBg="1"/>
      <p:bldP spid="26648" grpId="0" animBg="1"/>
      <p:bldP spid="26655" grpId="0" animBg="1"/>
      <p:bldP spid="26656" grpId="0" animBg="1"/>
      <p:bldP spid="26657" grpId="0" animBg="1"/>
      <p:bldP spid="26659" grpId="0" animBg="1"/>
      <p:bldP spid="26664" grpId="0" animBg="1"/>
      <p:bldP spid="26665" grpId="0" animBg="1"/>
      <p:bldP spid="26666" grpId="0" animBg="1"/>
      <p:bldP spid="26667" grpId="0" animBg="1"/>
      <p:bldP spid="26681" grpId="0" animBg="1"/>
      <p:bldP spid="26682" grpId="0" animBg="1"/>
      <p:bldP spid="6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a:xfrm>
            <a:off x="539750" y="404813"/>
            <a:ext cx="8229600" cy="663575"/>
          </a:xfrm>
        </p:spPr>
        <p:txBody>
          <a:bodyPr/>
          <a:lstStyle/>
          <a:p>
            <a:pPr algn="ctr" eaLnBrk="1" hangingPunct="1"/>
            <a:r>
              <a:rPr lang="es-ES" sz="4000" b="1" smtClean="0">
                <a:solidFill>
                  <a:srgbClr val="FFA143"/>
                </a:solidFill>
              </a:rPr>
              <a:t>3. ANÁLISIS DEL ORGANIGRAMA</a:t>
            </a:r>
          </a:p>
        </p:txBody>
      </p:sp>
      <p:sp>
        <p:nvSpPr>
          <p:cNvPr id="94211" name="Rectangle 3"/>
          <p:cNvSpPr>
            <a:spLocks noGrp="1" noChangeArrowheads="1"/>
          </p:cNvSpPr>
          <p:nvPr>
            <p:ph idx="1"/>
          </p:nvPr>
        </p:nvSpPr>
        <p:spPr>
          <a:xfrm>
            <a:off x="468313" y="1125538"/>
            <a:ext cx="8229600" cy="4905375"/>
          </a:xfrm>
        </p:spPr>
        <p:txBody>
          <a:bodyPr/>
          <a:lstStyle/>
          <a:p>
            <a:pPr algn="just" eaLnBrk="1" hangingPunct="1">
              <a:lnSpc>
                <a:spcPct val="80000"/>
              </a:lnSpc>
              <a:buClr>
                <a:srgbClr val="660033"/>
              </a:buClr>
              <a:buFontTx/>
              <a:buChar char="•"/>
            </a:pPr>
            <a:r>
              <a:rPr lang="es-ES" sz="1800" b="1" smtClean="0">
                <a:solidFill>
                  <a:srgbClr val="660033"/>
                </a:solidFill>
              </a:rPr>
              <a:t>Puestos:</a:t>
            </a:r>
            <a:r>
              <a:rPr lang="es-ES" sz="1800" smtClean="0"/>
              <a:t> 15</a:t>
            </a:r>
          </a:p>
          <a:p>
            <a:pPr algn="just" eaLnBrk="1" hangingPunct="1">
              <a:lnSpc>
                <a:spcPct val="80000"/>
              </a:lnSpc>
              <a:buClr>
                <a:srgbClr val="660033"/>
              </a:buClr>
              <a:buFontTx/>
              <a:buChar char="•"/>
            </a:pPr>
            <a:endParaRPr lang="es-ES" sz="1800" smtClean="0"/>
          </a:p>
          <a:p>
            <a:pPr algn="just" eaLnBrk="1" hangingPunct="1">
              <a:lnSpc>
                <a:spcPct val="80000"/>
              </a:lnSpc>
              <a:buClr>
                <a:srgbClr val="660033"/>
              </a:buClr>
              <a:buFontTx/>
              <a:buChar char="•"/>
            </a:pPr>
            <a:r>
              <a:rPr lang="es-ES" sz="1800" b="1" smtClean="0">
                <a:solidFill>
                  <a:srgbClr val="660033"/>
                </a:solidFill>
              </a:rPr>
              <a:t>Niveles:</a:t>
            </a:r>
            <a:r>
              <a:rPr lang="es-ES" sz="1800" b="1" smtClean="0"/>
              <a:t> </a:t>
            </a:r>
            <a:r>
              <a:rPr lang="es-ES" sz="1800" smtClean="0"/>
              <a:t>4</a:t>
            </a:r>
          </a:p>
          <a:p>
            <a:pPr algn="just" eaLnBrk="1" hangingPunct="1">
              <a:lnSpc>
                <a:spcPct val="80000"/>
              </a:lnSpc>
              <a:buClr>
                <a:srgbClr val="660033"/>
              </a:buClr>
              <a:buFontTx/>
              <a:buChar char="•"/>
            </a:pPr>
            <a:endParaRPr lang="es-ES" sz="1800" b="1" smtClean="0"/>
          </a:p>
          <a:p>
            <a:pPr algn="just" eaLnBrk="1" hangingPunct="1">
              <a:lnSpc>
                <a:spcPct val="80000"/>
              </a:lnSpc>
              <a:buClr>
                <a:srgbClr val="660033"/>
              </a:buClr>
              <a:buFontTx/>
              <a:buChar char="•"/>
            </a:pPr>
            <a:r>
              <a:rPr lang="es-ES" sz="1800" b="1" smtClean="0">
                <a:solidFill>
                  <a:srgbClr val="660033"/>
                </a:solidFill>
              </a:rPr>
              <a:t>Posiciones:</a:t>
            </a:r>
            <a:r>
              <a:rPr lang="es-ES" sz="1800" smtClean="0"/>
              <a:t> En la actualidad la empresa cuenta con 18 empleados repartidos en los diferentes puestos: en los puestos de pre-impresión y manipulado consta de dos empleados por puesto, en el puesto de impresión nos encontramos con 3 empleados por puesto. En los puestos  de comercial, fabricación, administración y facturación y almacén consta solo de un trabajador por puesto. Además de estos, tenemos el director de cada departamento, con lo que hay que sumar otros 5 empleados más, además del personal de calidad y el Director General de la empresa.</a:t>
            </a:r>
          </a:p>
          <a:p>
            <a:pPr algn="just" eaLnBrk="1" hangingPunct="1">
              <a:lnSpc>
                <a:spcPct val="80000"/>
              </a:lnSpc>
              <a:buClr>
                <a:srgbClr val="660033"/>
              </a:buClr>
              <a:buFontTx/>
              <a:buChar char="•"/>
            </a:pPr>
            <a:endParaRPr lang="es-ES" sz="1800" smtClean="0"/>
          </a:p>
          <a:p>
            <a:pPr algn="just" eaLnBrk="1" hangingPunct="1">
              <a:lnSpc>
                <a:spcPct val="80000"/>
              </a:lnSpc>
              <a:buClr>
                <a:srgbClr val="660033"/>
              </a:buClr>
              <a:buFontTx/>
              <a:buChar char="•"/>
            </a:pPr>
            <a:r>
              <a:rPr lang="es-ES" sz="1800" b="1" smtClean="0">
                <a:solidFill>
                  <a:srgbClr val="660033"/>
                </a:solidFill>
              </a:rPr>
              <a:t>SPAN de control medio de los puestos:</a:t>
            </a:r>
            <a:r>
              <a:rPr lang="es-ES" sz="1800" smtClean="0"/>
              <a:t> Cada puesto tiene de media un SPAN de control de 1 puesto</a:t>
            </a:r>
          </a:p>
          <a:p>
            <a:pPr algn="just" eaLnBrk="1" hangingPunct="1">
              <a:lnSpc>
                <a:spcPct val="80000"/>
              </a:lnSpc>
              <a:buClr>
                <a:srgbClr val="660033"/>
              </a:buClr>
              <a:buFontTx/>
              <a:buNone/>
            </a:pPr>
            <a:endParaRPr lang="es-ES" sz="1800" smtClean="0"/>
          </a:p>
          <a:p>
            <a:pPr algn="just" eaLnBrk="1" hangingPunct="1">
              <a:lnSpc>
                <a:spcPct val="80000"/>
              </a:lnSpc>
              <a:buClr>
                <a:srgbClr val="660033"/>
              </a:buClr>
              <a:buFontTx/>
              <a:buChar char="•"/>
            </a:pPr>
            <a:r>
              <a:rPr lang="es-ES" sz="1800" b="1" smtClean="0">
                <a:solidFill>
                  <a:srgbClr val="660033"/>
                </a:solidFill>
              </a:rPr>
              <a:t>SPAN de control de directivos:</a:t>
            </a:r>
            <a:r>
              <a:rPr lang="es-ES" sz="1800" smtClean="0"/>
              <a:t> La media del SPAN de control de los directivos es de 4 puestos.</a:t>
            </a:r>
          </a:p>
          <a:p>
            <a:pPr algn="just" eaLnBrk="1" hangingPunct="1">
              <a:lnSpc>
                <a:spcPct val="80000"/>
              </a:lnSpc>
              <a:buClr>
                <a:srgbClr val="660033"/>
              </a:buClr>
              <a:buFontTx/>
              <a:buChar char="•"/>
            </a:pPr>
            <a:endParaRPr lang="es-ES" sz="1800" smtClean="0"/>
          </a:p>
          <a:p>
            <a:pPr algn="just" eaLnBrk="1" hangingPunct="1">
              <a:lnSpc>
                <a:spcPct val="80000"/>
              </a:lnSpc>
              <a:buClr>
                <a:srgbClr val="660033"/>
              </a:buClr>
              <a:buFontTx/>
              <a:buChar char="•"/>
            </a:pPr>
            <a:r>
              <a:rPr lang="es-ES" sz="1800" smtClean="0"/>
              <a:t>El criterio de departamentalización es funcional, ya que da importancia a los medios sobre los fines, y requiere una coordinación del proceso y del método fuera de la unidad.</a:t>
            </a:r>
          </a:p>
        </p:txBody>
      </p:sp>
      <p:sp>
        <p:nvSpPr>
          <p:cNvPr id="14340" name="11 Marcador de pie de página"/>
          <p:cNvSpPr txBox="1">
            <a:spLocks/>
          </p:cNvSpPr>
          <p:nvPr/>
        </p:nvSpPr>
        <p:spPr bwMode="auto">
          <a:xfrm>
            <a:off x="7500938" y="6215063"/>
            <a:ext cx="1357312" cy="293687"/>
          </a:xfrm>
          <a:prstGeom prst="rect">
            <a:avLst/>
          </a:prstGeom>
          <a:noFill/>
          <a:ln w="9525">
            <a:noFill/>
            <a:miter lim="800000"/>
            <a:headEnd/>
            <a:tailEnd/>
          </a:ln>
        </p:spPr>
        <p:txBody>
          <a:bodyPr lIns="0" tIns="0" rIns="0" bIns="0" anchor="b"/>
          <a:lstStyle/>
          <a:p>
            <a:r>
              <a:rPr lang="es-ES" sz="1100" b="1">
                <a:solidFill>
                  <a:srgbClr val="B0105C"/>
                </a:solidFill>
                <a:latin typeface="Constantia" pitchFamily="18" charset="0"/>
              </a:rPr>
              <a:t>DIGITAL ASUS S.L</a:t>
            </a:r>
            <a:r>
              <a:rPr lang="es-ES" sz="1100">
                <a:solidFill>
                  <a:srgbClr val="4A566A"/>
                </a:solidFill>
              </a:rPr>
              <a:t>.</a:t>
            </a:r>
          </a:p>
        </p:txBody>
      </p:sp>
      <p:sp>
        <p:nvSpPr>
          <p:cNvPr id="7" name="6 Marcador de número de diapositiva"/>
          <p:cNvSpPr>
            <a:spLocks noGrp="1"/>
          </p:cNvSpPr>
          <p:nvPr>
            <p:ph type="sldNum" sz="quarter" idx="12"/>
          </p:nvPr>
        </p:nvSpPr>
        <p:spPr/>
        <p:txBody>
          <a:bodyPr/>
          <a:lstStyle/>
          <a:p>
            <a:pPr>
              <a:defRPr/>
            </a:pPr>
            <a:fld id="{BC9DA4BE-0A5C-43E0-B8DF-8C95BC03843E}" type="slidenum">
              <a:rPr lang="es-ES"/>
              <a:pPr>
                <a:defRPr/>
              </a:pPr>
              <a:t>9</a:t>
            </a:fld>
            <a:endParaRPr lang="es-ES"/>
          </a:p>
        </p:txBody>
      </p:sp>
    </p:spTree>
  </p:cSld>
  <p:clrMapOvr>
    <a:masterClrMapping/>
  </p:clrMapOvr>
  <p:transition spd="med" advClick="0">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94210"/>
                                        </p:tgtEl>
                                        <p:attrNameLst>
                                          <p:attrName>style.visibility</p:attrName>
                                        </p:attrNameLst>
                                      </p:cBhvr>
                                      <p:to>
                                        <p:strVal val="visible"/>
                                      </p:to>
                                    </p:set>
                                    <p:anim calcmode="lin" valueType="num">
                                      <p:cBhvr>
                                        <p:cTn id="7" dur="1000" fill="hold"/>
                                        <p:tgtEl>
                                          <p:spTgt spid="94210"/>
                                        </p:tgtEl>
                                        <p:attrNameLst>
                                          <p:attrName>ppt_w</p:attrName>
                                        </p:attrNameLst>
                                      </p:cBhvr>
                                      <p:tavLst>
                                        <p:tav tm="0">
                                          <p:val>
                                            <p:strVal val="#ppt_w*0.70"/>
                                          </p:val>
                                        </p:tav>
                                        <p:tav tm="100000">
                                          <p:val>
                                            <p:strVal val="#ppt_w"/>
                                          </p:val>
                                        </p:tav>
                                      </p:tavLst>
                                    </p:anim>
                                    <p:anim calcmode="lin" valueType="num">
                                      <p:cBhvr>
                                        <p:cTn id="8" dur="1000" fill="hold"/>
                                        <p:tgtEl>
                                          <p:spTgt spid="94210"/>
                                        </p:tgtEl>
                                        <p:attrNameLst>
                                          <p:attrName>ppt_h</p:attrName>
                                        </p:attrNameLst>
                                      </p:cBhvr>
                                      <p:tavLst>
                                        <p:tav tm="0">
                                          <p:val>
                                            <p:strVal val="#ppt_h"/>
                                          </p:val>
                                        </p:tav>
                                        <p:tav tm="100000">
                                          <p:val>
                                            <p:strVal val="#ppt_h"/>
                                          </p:val>
                                        </p:tav>
                                      </p:tavLst>
                                    </p:anim>
                                    <p:animEffect transition="in" filter="fade">
                                      <p:cBhvr>
                                        <p:cTn id="9" dur="1000"/>
                                        <p:tgtEl>
                                          <p:spTgt spid="94210"/>
                                        </p:tgtEl>
                                      </p:cBhvr>
                                    </p:animEffect>
                                  </p:childTnLst>
                                </p:cTn>
                              </p:par>
                            </p:childTnLst>
                          </p:cTn>
                        </p:par>
                        <p:par>
                          <p:cTn id="10" fill="hold">
                            <p:stCondLst>
                              <p:cond delay="1000"/>
                            </p:stCondLst>
                            <p:childTnLst>
                              <p:par>
                                <p:cTn id="11" presetID="8" presetClass="entr" presetSubtype="16" fill="hold" grpId="0" nodeType="afterEffect">
                                  <p:stCondLst>
                                    <p:cond delay="0"/>
                                  </p:stCondLst>
                                  <p:childTnLst>
                                    <p:set>
                                      <p:cBhvr>
                                        <p:cTn id="12" dur="1" fill="hold">
                                          <p:stCondLst>
                                            <p:cond delay="0"/>
                                          </p:stCondLst>
                                        </p:cTn>
                                        <p:tgtEl>
                                          <p:spTgt spid="94211">
                                            <p:txEl>
                                              <p:pRg st="0" end="0"/>
                                            </p:txEl>
                                          </p:spTgt>
                                        </p:tgtEl>
                                        <p:attrNameLst>
                                          <p:attrName>style.visibility</p:attrName>
                                        </p:attrNameLst>
                                      </p:cBhvr>
                                      <p:to>
                                        <p:strVal val="visible"/>
                                      </p:to>
                                    </p:set>
                                    <p:animEffect transition="in" filter="diamond(in)">
                                      <p:cBhvr>
                                        <p:cTn id="13" dur="1000"/>
                                        <p:tgtEl>
                                          <p:spTgt spid="94211">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8" presetClass="entr" presetSubtype="16" fill="hold" grpId="0" nodeType="clickEffect">
                                  <p:stCondLst>
                                    <p:cond delay="0"/>
                                  </p:stCondLst>
                                  <p:childTnLst>
                                    <p:set>
                                      <p:cBhvr>
                                        <p:cTn id="17" dur="1" fill="hold">
                                          <p:stCondLst>
                                            <p:cond delay="0"/>
                                          </p:stCondLst>
                                        </p:cTn>
                                        <p:tgtEl>
                                          <p:spTgt spid="94211">
                                            <p:txEl>
                                              <p:pRg st="2" end="2"/>
                                            </p:txEl>
                                          </p:spTgt>
                                        </p:tgtEl>
                                        <p:attrNameLst>
                                          <p:attrName>style.visibility</p:attrName>
                                        </p:attrNameLst>
                                      </p:cBhvr>
                                      <p:to>
                                        <p:strVal val="visible"/>
                                      </p:to>
                                    </p:set>
                                    <p:animEffect transition="in" filter="diamond(in)">
                                      <p:cBhvr>
                                        <p:cTn id="18" dur="1000"/>
                                        <p:tgtEl>
                                          <p:spTgt spid="94211">
                                            <p:txEl>
                                              <p:pRg st="2" end="2"/>
                                            </p:txEl>
                                          </p:spTgt>
                                        </p:tgtEl>
                                      </p:cBhvr>
                                    </p:animEffect>
                                  </p:childTnLst>
                                </p:cTn>
                              </p:par>
                            </p:childTnLst>
                          </p:cTn>
                        </p:par>
                        <p:par>
                          <p:cTn id="19" fill="hold">
                            <p:stCondLst>
                              <p:cond delay="1000"/>
                            </p:stCondLst>
                            <p:childTnLst>
                              <p:par>
                                <p:cTn id="20" presetID="8" presetClass="entr" presetSubtype="16" fill="hold" grpId="0" nodeType="afterEffect">
                                  <p:stCondLst>
                                    <p:cond delay="0"/>
                                  </p:stCondLst>
                                  <p:childTnLst>
                                    <p:set>
                                      <p:cBhvr>
                                        <p:cTn id="21" dur="1" fill="hold">
                                          <p:stCondLst>
                                            <p:cond delay="0"/>
                                          </p:stCondLst>
                                        </p:cTn>
                                        <p:tgtEl>
                                          <p:spTgt spid="94211">
                                            <p:txEl>
                                              <p:pRg st="4" end="4"/>
                                            </p:txEl>
                                          </p:spTgt>
                                        </p:tgtEl>
                                        <p:attrNameLst>
                                          <p:attrName>style.visibility</p:attrName>
                                        </p:attrNameLst>
                                      </p:cBhvr>
                                      <p:to>
                                        <p:strVal val="visible"/>
                                      </p:to>
                                    </p:set>
                                    <p:animEffect transition="in" filter="diamond(in)">
                                      <p:cBhvr>
                                        <p:cTn id="22" dur="1000"/>
                                        <p:tgtEl>
                                          <p:spTgt spid="94211">
                                            <p:txEl>
                                              <p:pRg st="4" end="4"/>
                                            </p:txEl>
                                          </p:spTgt>
                                        </p:tgtEl>
                                      </p:cBhvr>
                                    </p:animEffect>
                                  </p:childTnLst>
                                </p:cTn>
                              </p:par>
                            </p:childTnLst>
                          </p:cTn>
                        </p:par>
                        <p:par>
                          <p:cTn id="23" fill="hold">
                            <p:stCondLst>
                              <p:cond delay="2000"/>
                            </p:stCondLst>
                            <p:childTnLst>
                              <p:par>
                                <p:cTn id="24" presetID="8" presetClass="entr" presetSubtype="16" fill="hold" grpId="0" nodeType="afterEffect">
                                  <p:stCondLst>
                                    <p:cond delay="0"/>
                                  </p:stCondLst>
                                  <p:childTnLst>
                                    <p:set>
                                      <p:cBhvr>
                                        <p:cTn id="25" dur="1" fill="hold">
                                          <p:stCondLst>
                                            <p:cond delay="0"/>
                                          </p:stCondLst>
                                        </p:cTn>
                                        <p:tgtEl>
                                          <p:spTgt spid="94211">
                                            <p:txEl>
                                              <p:pRg st="6" end="6"/>
                                            </p:txEl>
                                          </p:spTgt>
                                        </p:tgtEl>
                                        <p:attrNameLst>
                                          <p:attrName>style.visibility</p:attrName>
                                        </p:attrNameLst>
                                      </p:cBhvr>
                                      <p:to>
                                        <p:strVal val="visible"/>
                                      </p:to>
                                    </p:set>
                                    <p:animEffect transition="in" filter="diamond(in)">
                                      <p:cBhvr>
                                        <p:cTn id="26" dur="1000"/>
                                        <p:tgtEl>
                                          <p:spTgt spid="94211">
                                            <p:txEl>
                                              <p:pRg st="6" end="6"/>
                                            </p:txEl>
                                          </p:spTgt>
                                        </p:tgtEl>
                                      </p:cBhvr>
                                    </p:animEffect>
                                  </p:childTnLst>
                                </p:cTn>
                              </p:par>
                            </p:childTnLst>
                          </p:cTn>
                        </p:par>
                        <p:par>
                          <p:cTn id="27" fill="hold">
                            <p:stCondLst>
                              <p:cond delay="3000"/>
                            </p:stCondLst>
                            <p:childTnLst>
                              <p:par>
                                <p:cTn id="28" presetID="8" presetClass="entr" presetSubtype="16" fill="hold" grpId="0" nodeType="afterEffect">
                                  <p:stCondLst>
                                    <p:cond delay="0"/>
                                  </p:stCondLst>
                                  <p:childTnLst>
                                    <p:set>
                                      <p:cBhvr>
                                        <p:cTn id="29" dur="1" fill="hold">
                                          <p:stCondLst>
                                            <p:cond delay="0"/>
                                          </p:stCondLst>
                                        </p:cTn>
                                        <p:tgtEl>
                                          <p:spTgt spid="94211">
                                            <p:txEl>
                                              <p:pRg st="8" end="8"/>
                                            </p:txEl>
                                          </p:spTgt>
                                        </p:tgtEl>
                                        <p:attrNameLst>
                                          <p:attrName>style.visibility</p:attrName>
                                        </p:attrNameLst>
                                      </p:cBhvr>
                                      <p:to>
                                        <p:strVal val="visible"/>
                                      </p:to>
                                    </p:set>
                                    <p:animEffect transition="in" filter="diamond(in)">
                                      <p:cBhvr>
                                        <p:cTn id="30" dur="1000"/>
                                        <p:tgtEl>
                                          <p:spTgt spid="94211">
                                            <p:txEl>
                                              <p:pRg st="8" end="8"/>
                                            </p:txEl>
                                          </p:spTgt>
                                        </p:tgtEl>
                                      </p:cBhvr>
                                    </p:animEffect>
                                  </p:childTnLst>
                                </p:cTn>
                              </p:par>
                            </p:childTnLst>
                          </p:cTn>
                        </p:par>
                        <p:par>
                          <p:cTn id="31" fill="hold">
                            <p:stCondLst>
                              <p:cond delay="4000"/>
                            </p:stCondLst>
                            <p:childTnLst>
                              <p:par>
                                <p:cTn id="32" presetID="8" presetClass="entr" presetSubtype="16" fill="hold" grpId="0" nodeType="afterEffect">
                                  <p:stCondLst>
                                    <p:cond delay="0"/>
                                  </p:stCondLst>
                                  <p:childTnLst>
                                    <p:set>
                                      <p:cBhvr>
                                        <p:cTn id="33" dur="1" fill="hold">
                                          <p:stCondLst>
                                            <p:cond delay="0"/>
                                          </p:stCondLst>
                                        </p:cTn>
                                        <p:tgtEl>
                                          <p:spTgt spid="94211">
                                            <p:txEl>
                                              <p:pRg st="10" end="10"/>
                                            </p:txEl>
                                          </p:spTgt>
                                        </p:tgtEl>
                                        <p:attrNameLst>
                                          <p:attrName>style.visibility</p:attrName>
                                        </p:attrNameLst>
                                      </p:cBhvr>
                                      <p:to>
                                        <p:strVal val="visible"/>
                                      </p:to>
                                    </p:set>
                                    <p:animEffect transition="in" filter="diamond(in)">
                                      <p:cBhvr>
                                        <p:cTn id="34" dur="1000"/>
                                        <p:tgtEl>
                                          <p:spTgt spid="94211">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11"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themeOverride>
</file>

<file path=ppt/theme/themeOverride2.xml><?xml version="1.0" encoding="utf-8"?>
<a:themeOverride xmlns:a="http://schemas.openxmlformats.org/drawingml/2006/main">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themeOverride>
</file>

<file path=docProps/app.xml><?xml version="1.0" encoding="utf-8"?>
<Properties xmlns="http://schemas.openxmlformats.org/officeDocument/2006/extended-properties" xmlns:vt="http://schemas.openxmlformats.org/officeDocument/2006/docPropsVTypes">
  <Template>Flow</Template>
  <TotalTime>2246</TotalTime>
  <Words>1887</Words>
  <Application>Microsoft Office PowerPoint</Application>
  <PresentationFormat>Presentación en pantalla (4:3)</PresentationFormat>
  <Paragraphs>311</Paragraphs>
  <Slides>31</Slides>
  <Notes>2</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31</vt:i4>
      </vt:variant>
    </vt:vector>
  </HeadingPairs>
  <TitlesOfParts>
    <vt:vector size="39" baseType="lpstr">
      <vt:lpstr>Arial</vt:lpstr>
      <vt:lpstr>Calibri</vt:lpstr>
      <vt:lpstr>Constantia</vt:lpstr>
      <vt:lpstr>Wingdings 2</vt:lpstr>
      <vt:lpstr>Times New Roman</vt:lpstr>
      <vt:lpstr>Courier New</vt:lpstr>
      <vt:lpstr>Wingdings</vt:lpstr>
      <vt:lpstr>Flujo</vt:lpstr>
      <vt:lpstr>Diapositiva 1</vt:lpstr>
      <vt:lpstr>ÍNDICE</vt:lpstr>
      <vt:lpstr>1. HISTORIA</vt:lpstr>
      <vt:lpstr>2. UBICACIÓN DE LA EMPRESA</vt:lpstr>
      <vt:lpstr>Diapositiva 5</vt:lpstr>
      <vt:lpstr>Diapositiva 6</vt:lpstr>
      <vt:lpstr>Diapositiva 7</vt:lpstr>
      <vt:lpstr>3. ORGANIGRAMA</vt:lpstr>
      <vt:lpstr>3. ANÁLISIS DEL ORGANIGRAMA</vt:lpstr>
      <vt:lpstr>4.MAPA DE PROCESOS</vt:lpstr>
      <vt:lpstr>5a. DESCRIPCIÓN DE PUESTOS</vt:lpstr>
      <vt:lpstr>Diapositiva 12</vt:lpstr>
      <vt:lpstr>Diapositiva 13</vt:lpstr>
      <vt:lpstr>Diapositiva 14</vt:lpstr>
      <vt:lpstr>Diapositiva 15</vt:lpstr>
      <vt:lpstr>Diapositiva 16</vt:lpstr>
      <vt:lpstr>6. ESTRUCTURA ORGANIZATIVA</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ESTAMPACIONES CASADO S.A.</dc:title>
  <dc:creator>Pablo Leo Calzada</dc:creator>
  <cp:lastModifiedBy>usuario</cp:lastModifiedBy>
  <cp:revision>70</cp:revision>
  <cp:lastPrinted>1601-01-01T00:00:00Z</cp:lastPrinted>
  <dcterms:created xsi:type="dcterms:W3CDTF">2006-04-29T07:57:37Z</dcterms:created>
  <dcterms:modified xsi:type="dcterms:W3CDTF">2009-05-21T15:16:19Z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